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4" r:id="rId3"/>
    <p:sldId id="260" r:id="rId4"/>
    <p:sldId id="258" r:id="rId5"/>
    <p:sldId id="261" r:id="rId6"/>
    <p:sldId id="262" r:id="rId7"/>
  </p:sldIdLst>
  <p:sldSz cx="12192000" cy="6858000"/>
  <p:notesSz cx="6858000" cy="9144000"/>
  <p:embeddedFontLst>
    <p:embeddedFont>
      <p:font typeface="DFKai-SB" panose="03000509000000000000" pitchFamily="65" charset="-12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Microsoft JhengHei" panose="020B0604030504040204" pitchFamily="34" charset="-120"/>
      <p:regular r:id="rId14"/>
      <p:bold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44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hTUzvGv/UxZWXHihwCUwsUT+Fm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F35FC4C-B0E2-4F9B-8AE8-4C8093381D83}">
  <a:tblStyle styleId="{9F35FC4C-B0E2-4F9B-8AE8-4C8093381D83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451" y="72"/>
      </p:cViewPr>
      <p:guideLst>
        <p:guide orient="horz" pos="244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64142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s slide layout">
  <p:cSld name="1_Contents slide layou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>
            <a:spLocks noGrp="1"/>
          </p:cNvSpPr>
          <p:nvPr>
            <p:ph type="body" idx="1"/>
          </p:nvPr>
        </p:nvSpPr>
        <p:spPr>
          <a:xfrm>
            <a:off x="323530" y="339511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hwuintern@mail.hwu.edu.tw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008.hwu.edu.tw/Category?CId=2212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008.hwu.edu.tw/Post?PId=53126&amp;IsPreview=tru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hwuintern@mail.hwu.edu.tw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hwuintern@mail.hwu.edu.tw" TargetMode="Externa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/>
          <p:nvPr/>
        </p:nvSpPr>
        <p:spPr>
          <a:xfrm>
            <a:off x="0" y="4848844"/>
            <a:ext cx="4287033" cy="1552879"/>
          </a:xfrm>
          <a:custGeom>
            <a:avLst/>
            <a:gdLst/>
            <a:ahLst/>
            <a:cxnLst/>
            <a:rect l="l" t="t" r="r" b="b"/>
            <a:pathLst>
              <a:path w="3195788" h="1160647" extrusionOk="0">
                <a:moveTo>
                  <a:pt x="160109" y="0"/>
                </a:moveTo>
                <a:cubicBezTo>
                  <a:pt x="160109" y="18"/>
                  <a:pt x="160125" y="2040"/>
                  <a:pt x="162135" y="246443"/>
                </a:cubicBezTo>
                <a:cubicBezTo>
                  <a:pt x="162147" y="246467"/>
                  <a:pt x="162792" y="247808"/>
                  <a:pt x="200642" y="326429"/>
                </a:cubicBezTo>
                <a:lnTo>
                  <a:pt x="202669" y="326429"/>
                </a:lnTo>
                <a:lnTo>
                  <a:pt x="216856" y="326429"/>
                </a:lnTo>
                <a:lnTo>
                  <a:pt x="216856" y="350208"/>
                </a:lnTo>
                <a:cubicBezTo>
                  <a:pt x="216858" y="350214"/>
                  <a:pt x="216896" y="350272"/>
                  <a:pt x="217363" y="351019"/>
                </a:cubicBezTo>
                <a:lnTo>
                  <a:pt x="220909" y="356694"/>
                </a:lnTo>
                <a:lnTo>
                  <a:pt x="220909" y="471268"/>
                </a:lnTo>
                <a:lnTo>
                  <a:pt x="223189" y="471268"/>
                </a:lnTo>
                <a:lnTo>
                  <a:pt x="239150" y="471268"/>
                </a:lnTo>
                <a:lnTo>
                  <a:pt x="239150" y="611783"/>
                </a:lnTo>
                <a:cubicBezTo>
                  <a:pt x="239160" y="611782"/>
                  <a:pt x="239272" y="611761"/>
                  <a:pt x="240670" y="611513"/>
                </a:cubicBezTo>
                <a:lnTo>
                  <a:pt x="251310" y="609622"/>
                </a:lnTo>
                <a:cubicBezTo>
                  <a:pt x="251310" y="609644"/>
                  <a:pt x="251280" y="610978"/>
                  <a:pt x="249283" y="698254"/>
                </a:cubicBezTo>
                <a:cubicBezTo>
                  <a:pt x="249293" y="698256"/>
                  <a:pt x="249404" y="698276"/>
                  <a:pt x="250803" y="698525"/>
                </a:cubicBezTo>
                <a:lnTo>
                  <a:pt x="261443" y="700416"/>
                </a:lnTo>
                <a:cubicBezTo>
                  <a:pt x="261445" y="700423"/>
                  <a:pt x="261465" y="700487"/>
                  <a:pt x="261696" y="701227"/>
                </a:cubicBezTo>
                <a:lnTo>
                  <a:pt x="263470" y="706902"/>
                </a:lnTo>
                <a:cubicBezTo>
                  <a:pt x="263472" y="706893"/>
                  <a:pt x="263517" y="706750"/>
                  <a:pt x="264230" y="704470"/>
                </a:cubicBezTo>
                <a:lnTo>
                  <a:pt x="269550" y="687446"/>
                </a:lnTo>
                <a:lnTo>
                  <a:pt x="271323" y="687446"/>
                </a:lnTo>
                <a:lnTo>
                  <a:pt x="283737" y="687446"/>
                </a:lnTo>
                <a:lnTo>
                  <a:pt x="283737" y="719872"/>
                </a:lnTo>
                <a:cubicBezTo>
                  <a:pt x="283743" y="719877"/>
                  <a:pt x="283820" y="719917"/>
                  <a:pt x="284750" y="720413"/>
                </a:cubicBezTo>
                <a:lnTo>
                  <a:pt x="291844" y="724196"/>
                </a:lnTo>
                <a:lnTo>
                  <a:pt x="291844" y="725547"/>
                </a:lnTo>
                <a:lnTo>
                  <a:pt x="291844" y="735005"/>
                </a:lnTo>
                <a:lnTo>
                  <a:pt x="336431" y="735005"/>
                </a:lnTo>
                <a:lnTo>
                  <a:pt x="336431" y="736086"/>
                </a:lnTo>
                <a:lnTo>
                  <a:pt x="336431" y="743652"/>
                </a:lnTo>
                <a:lnTo>
                  <a:pt x="338457" y="743652"/>
                </a:lnTo>
                <a:lnTo>
                  <a:pt x="352644" y="743652"/>
                </a:lnTo>
                <a:lnTo>
                  <a:pt x="352644" y="713387"/>
                </a:lnTo>
                <a:lnTo>
                  <a:pt x="397231" y="713387"/>
                </a:lnTo>
                <a:lnTo>
                  <a:pt x="397231" y="712036"/>
                </a:lnTo>
                <a:lnTo>
                  <a:pt x="397231" y="702578"/>
                </a:lnTo>
                <a:lnTo>
                  <a:pt x="398245" y="702578"/>
                </a:lnTo>
                <a:lnTo>
                  <a:pt x="405338" y="702578"/>
                </a:lnTo>
                <a:lnTo>
                  <a:pt x="405338" y="700687"/>
                </a:lnTo>
                <a:lnTo>
                  <a:pt x="405338" y="687446"/>
                </a:lnTo>
                <a:lnTo>
                  <a:pt x="406098" y="687446"/>
                </a:lnTo>
                <a:lnTo>
                  <a:pt x="411418" y="687446"/>
                </a:lnTo>
                <a:lnTo>
                  <a:pt x="411418" y="686365"/>
                </a:lnTo>
                <a:lnTo>
                  <a:pt x="411418" y="678798"/>
                </a:lnTo>
                <a:lnTo>
                  <a:pt x="413445" y="678798"/>
                </a:lnTo>
                <a:lnTo>
                  <a:pt x="427632" y="678798"/>
                </a:lnTo>
                <a:lnTo>
                  <a:pt x="427632" y="679879"/>
                </a:lnTo>
                <a:lnTo>
                  <a:pt x="427632" y="687446"/>
                </a:lnTo>
                <a:lnTo>
                  <a:pt x="449925" y="687446"/>
                </a:lnTo>
                <a:lnTo>
                  <a:pt x="449925" y="685554"/>
                </a:lnTo>
                <a:lnTo>
                  <a:pt x="449925" y="672313"/>
                </a:lnTo>
                <a:lnTo>
                  <a:pt x="451699" y="672313"/>
                </a:lnTo>
                <a:lnTo>
                  <a:pt x="464112" y="672313"/>
                </a:lnTo>
                <a:lnTo>
                  <a:pt x="464112" y="696093"/>
                </a:lnTo>
                <a:lnTo>
                  <a:pt x="465126" y="696093"/>
                </a:lnTo>
                <a:lnTo>
                  <a:pt x="472219" y="696093"/>
                </a:lnTo>
                <a:lnTo>
                  <a:pt x="472219" y="695012"/>
                </a:lnTo>
                <a:lnTo>
                  <a:pt x="472219" y="687446"/>
                </a:lnTo>
                <a:lnTo>
                  <a:pt x="473992" y="687446"/>
                </a:lnTo>
                <a:lnTo>
                  <a:pt x="486406" y="687446"/>
                </a:lnTo>
                <a:lnTo>
                  <a:pt x="486406" y="713387"/>
                </a:lnTo>
                <a:lnTo>
                  <a:pt x="488433" y="713387"/>
                </a:lnTo>
                <a:lnTo>
                  <a:pt x="502619" y="713387"/>
                </a:lnTo>
                <a:lnTo>
                  <a:pt x="502619" y="715008"/>
                </a:lnTo>
                <a:lnTo>
                  <a:pt x="502619" y="726358"/>
                </a:lnTo>
                <a:lnTo>
                  <a:pt x="503379" y="726358"/>
                </a:lnTo>
                <a:lnTo>
                  <a:pt x="508700" y="726358"/>
                </a:lnTo>
                <a:lnTo>
                  <a:pt x="508700" y="725547"/>
                </a:lnTo>
                <a:lnTo>
                  <a:pt x="508700" y="719872"/>
                </a:lnTo>
                <a:lnTo>
                  <a:pt x="539100" y="719872"/>
                </a:lnTo>
                <a:lnTo>
                  <a:pt x="539100" y="743652"/>
                </a:lnTo>
                <a:lnTo>
                  <a:pt x="540113" y="743652"/>
                </a:lnTo>
                <a:lnTo>
                  <a:pt x="547207" y="743652"/>
                </a:lnTo>
                <a:lnTo>
                  <a:pt x="547207" y="744733"/>
                </a:lnTo>
                <a:lnTo>
                  <a:pt x="547207" y="752299"/>
                </a:lnTo>
                <a:lnTo>
                  <a:pt x="547967" y="752299"/>
                </a:lnTo>
                <a:lnTo>
                  <a:pt x="553287" y="752299"/>
                </a:lnTo>
                <a:lnTo>
                  <a:pt x="553287" y="750137"/>
                </a:lnTo>
                <a:lnTo>
                  <a:pt x="553287" y="735005"/>
                </a:lnTo>
                <a:lnTo>
                  <a:pt x="554300" y="735005"/>
                </a:lnTo>
                <a:lnTo>
                  <a:pt x="561394" y="735005"/>
                </a:lnTo>
                <a:lnTo>
                  <a:pt x="561394" y="736086"/>
                </a:lnTo>
                <a:lnTo>
                  <a:pt x="561394" y="743652"/>
                </a:lnTo>
                <a:lnTo>
                  <a:pt x="566714" y="741659"/>
                </a:lnTo>
                <a:cubicBezTo>
                  <a:pt x="567474" y="741287"/>
                  <a:pt x="567474" y="741085"/>
                  <a:pt x="567474" y="740679"/>
                </a:cubicBezTo>
                <a:lnTo>
                  <a:pt x="567474" y="735005"/>
                </a:lnTo>
                <a:lnTo>
                  <a:pt x="605981" y="735005"/>
                </a:lnTo>
                <a:lnTo>
                  <a:pt x="605981" y="758784"/>
                </a:lnTo>
                <a:lnTo>
                  <a:pt x="608007" y="758784"/>
                </a:lnTo>
                <a:lnTo>
                  <a:pt x="622194" y="758784"/>
                </a:lnTo>
                <a:lnTo>
                  <a:pt x="622194" y="759865"/>
                </a:lnTo>
                <a:lnTo>
                  <a:pt x="622194" y="767431"/>
                </a:lnTo>
                <a:lnTo>
                  <a:pt x="623968" y="767431"/>
                </a:lnTo>
                <a:lnTo>
                  <a:pt x="636381" y="767431"/>
                </a:lnTo>
                <a:lnTo>
                  <a:pt x="636381" y="743652"/>
                </a:lnTo>
                <a:lnTo>
                  <a:pt x="637394" y="743652"/>
                </a:lnTo>
                <a:lnTo>
                  <a:pt x="644488" y="743652"/>
                </a:lnTo>
                <a:lnTo>
                  <a:pt x="644488" y="711225"/>
                </a:lnTo>
                <a:lnTo>
                  <a:pt x="645501" y="711225"/>
                </a:lnTo>
                <a:lnTo>
                  <a:pt x="652595" y="711225"/>
                </a:lnTo>
                <a:lnTo>
                  <a:pt x="652595" y="709334"/>
                </a:lnTo>
                <a:lnTo>
                  <a:pt x="652595" y="696093"/>
                </a:lnTo>
                <a:cubicBezTo>
                  <a:pt x="650568" y="696093"/>
                  <a:pt x="650568" y="696093"/>
                  <a:pt x="651328" y="694471"/>
                </a:cubicBezTo>
                <a:lnTo>
                  <a:pt x="656648" y="683122"/>
                </a:lnTo>
                <a:cubicBezTo>
                  <a:pt x="656653" y="683139"/>
                  <a:pt x="656848" y="683813"/>
                  <a:pt x="664755" y="711225"/>
                </a:cubicBezTo>
                <a:lnTo>
                  <a:pt x="665515" y="711225"/>
                </a:lnTo>
                <a:lnTo>
                  <a:pt x="670835" y="711225"/>
                </a:lnTo>
                <a:lnTo>
                  <a:pt x="670835" y="605298"/>
                </a:lnTo>
                <a:lnTo>
                  <a:pt x="672355" y="605298"/>
                </a:lnTo>
                <a:lnTo>
                  <a:pt x="682995" y="605298"/>
                </a:lnTo>
                <a:lnTo>
                  <a:pt x="682995" y="557739"/>
                </a:lnTo>
                <a:lnTo>
                  <a:pt x="709342" y="557739"/>
                </a:lnTo>
                <a:lnTo>
                  <a:pt x="709342" y="536121"/>
                </a:lnTo>
                <a:lnTo>
                  <a:pt x="743796" y="536121"/>
                </a:lnTo>
                <a:lnTo>
                  <a:pt x="743796" y="538553"/>
                </a:lnTo>
                <a:lnTo>
                  <a:pt x="743796" y="555577"/>
                </a:lnTo>
                <a:lnTo>
                  <a:pt x="746076" y="555577"/>
                </a:lnTo>
                <a:lnTo>
                  <a:pt x="762036" y="555577"/>
                </a:lnTo>
                <a:lnTo>
                  <a:pt x="762036" y="603136"/>
                </a:lnTo>
                <a:lnTo>
                  <a:pt x="763049" y="603136"/>
                </a:lnTo>
                <a:lnTo>
                  <a:pt x="770143" y="603136"/>
                </a:lnTo>
                <a:lnTo>
                  <a:pt x="784330" y="607460"/>
                </a:lnTo>
                <a:lnTo>
                  <a:pt x="784330" y="646372"/>
                </a:lnTo>
                <a:lnTo>
                  <a:pt x="785343" y="646372"/>
                </a:lnTo>
                <a:lnTo>
                  <a:pt x="792436" y="646372"/>
                </a:lnTo>
                <a:lnTo>
                  <a:pt x="792436" y="647993"/>
                </a:lnTo>
                <a:lnTo>
                  <a:pt x="792436" y="659342"/>
                </a:lnTo>
                <a:lnTo>
                  <a:pt x="794463" y="659342"/>
                </a:lnTo>
                <a:lnTo>
                  <a:pt x="808650" y="659342"/>
                </a:lnTo>
                <a:lnTo>
                  <a:pt x="814730" y="665828"/>
                </a:lnTo>
                <a:lnTo>
                  <a:pt x="814730" y="687446"/>
                </a:lnTo>
                <a:lnTo>
                  <a:pt x="817010" y="687446"/>
                </a:lnTo>
                <a:lnTo>
                  <a:pt x="832970" y="687446"/>
                </a:lnTo>
                <a:lnTo>
                  <a:pt x="832970" y="688526"/>
                </a:lnTo>
                <a:lnTo>
                  <a:pt x="832970" y="696093"/>
                </a:lnTo>
                <a:lnTo>
                  <a:pt x="834237" y="696093"/>
                </a:lnTo>
                <a:lnTo>
                  <a:pt x="843104" y="696093"/>
                </a:lnTo>
                <a:lnTo>
                  <a:pt x="843104" y="698254"/>
                </a:lnTo>
                <a:lnTo>
                  <a:pt x="843104" y="713387"/>
                </a:lnTo>
                <a:cubicBezTo>
                  <a:pt x="847157" y="713387"/>
                  <a:pt x="847157" y="713387"/>
                  <a:pt x="847157" y="711495"/>
                </a:cubicBezTo>
                <a:lnTo>
                  <a:pt x="847157" y="698254"/>
                </a:lnTo>
                <a:lnTo>
                  <a:pt x="848170" y="698254"/>
                </a:lnTo>
                <a:lnTo>
                  <a:pt x="855264" y="698254"/>
                </a:lnTo>
                <a:lnTo>
                  <a:pt x="855264" y="699876"/>
                </a:lnTo>
                <a:lnTo>
                  <a:pt x="855264" y="711225"/>
                </a:lnTo>
                <a:lnTo>
                  <a:pt x="856024" y="711225"/>
                </a:lnTo>
                <a:lnTo>
                  <a:pt x="861344" y="711225"/>
                </a:lnTo>
                <a:cubicBezTo>
                  <a:pt x="861344" y="706902"/>
                  <a:pt x="861344" y="706902"/>
                  <a:pt x="909984" y="706902"/>
                </a:cubicBezTo>
                <a:lnTo>
                  <a:pt x="909984" y="708253"/>
                </a:lnTo>
                <a:lnTo>
                  <a:pt x="909984" y="717710"/>
                </a:lnTo>
                <a:lnTo>
                  <a:pt x="910744" y="717710"/>
                </a:lnTo>
                <a:lnTo>
                  <a:pt x="916065" y="717710"/>
                </a:lnTo>
                <a:lnTo>
                  <a:pt x="916065" y="719872"/>
                </a:lnTo>
                <a:lnTo>
                  <a:pt x="916065" y="735005"/>
                </a:lnTo>
                <a:cubicBezTo>
                  <a:pt x="916073" y="735001"/>
                  <a:pt x="916189" y="734923"/>
                  <a:pt x="918091" y="733654"/>
                </a:cubicBezTo>
                <a:lnTo>
                  <a:pt x="932278" y="724196"/>
                </a:lnTo>
                <a:cubicBezTo>
                  <a:pt x="932280" y="724177"/>
                  <a:pt x="932411" y="723302"/>
                  <a:pt x="938358" y="683122"/>
                </a:cubicBezTo>
                <a:cubicBezTo>
                  <a:pt x="938367" y="683120"/>
                  <a:pt x="938436" y="683094"/>
                  <a:pt x="939118" y="682852"/>
                </a:cubicBezTo>
                <a:lnTo>
                  <a:pt x="944438" y="680960"/>
                </a:lnTo>
                <a:cubicBezTo>
                  <a:pt x="944438" y="680944"/>
                  <a:pt x="944471" y="679883"/>
                  <a:pt x="946465" y="611783"/>
                </a:cubicBezTo>
                <a:cubicBezTo>
                  <a:pt x="946465" y="611801"/>
                  <a:pt x="946498" y="612892"/>
                  <a:pt x="948492" y="680960"/>
                </a:cubicBezTo>
                <a:cubicBezTo>
                  <a:pt x="948501" y="680963"/>
                  <a:pt x="948572" y="680988"/>
                  <a:pt x="949252" y="681230"/>
                </a:cubicBezTo>
                <a:lnTo>
                  <a:pt x="954572" y="683122"/>
                </a:lnTo>
                <a:lnTo>
                  <a:pt x="954572" y="596651"/>
                </a:lnTo>
                <a:cubicBezTo>
                  <a:pt x="958625" y="596651"/>
                  <a:pt x="958625" y="596651"/>
                  <a:pt x="958625" y="564224"/>
                </a:cubicBezTo>
                <a:lnTo>
                  <a:pt x="997132" y="564224"/>
                </a:lnTo>
                <a:lnTo>
                  <a:pt x="997132" y="596651"/>
                </a:lnTo>
                <a:lnTo>
                  <a:pt x="997892" y="596651"/>
                </a:lnTo>
                <a:lnTo>
                  <a:pt x="1003212" y="596651"/>
                </a:lnTo>
                <a:lnTo>
                  <a:pt x="1003212" y="514503"/>
                </a:lnTo>
                <a:lnTo>
                  <a:pt x="1004986" y="514503"/>
                </a:lnTo>
                <a:lnTo>
                  <a:pt x="1017399" y="514503"/>
                </a:lnTo>
                <a:lnTo>
                  <a:pt x="1017399" y="512612"/>
                </a:lnTo>
                <a:lnTo>
                  <a:pt x="1017399" y="499371"/>
                </a:lnTo>
                <a:lnTo>
                  <a:pt x="1039693" y="499371"/>
                </a:lnTo>
                <a:lnTo>
                  <a:pt x="1039693" y="498290"/>
                </a:lnTo>
                <a:lnTo>
                  <a:pt x="1039693" y="490724"/>
                </a:lnTo>
                <a:lnTo>
                  <a:pt x="1041466" y="490724"/>
                </a:lnTo>
                <a:lnTo>
                  <a:pt x="1053880" y="490724"/>
                </a:lnTo>
                <a:lnTo>
                  <a:pt x="1053880" y="491805"/>
                </a:lnTo>
                <a:lnTo>
                  <a:pt x="1053880" y="499371"/>
                </a:lnTo>
                <a:lnTo>
                  <a:pt x="1054640" y="499371"/>
                </a:lnTo>
                <a:lnTo>
                  <a:pt x="1059960" y="499371"/>
                </a:lnTo>
                <a:lnTo>
                  <a:pt x="1070093" y="495047"/>
                </a:lnTo>
                <a:lnTo>
                  <a:pt x="1074146" y="498290"/>
                </a:lnTo>
                <a:lnTo>
                  <a:pt x="1074146" y="490724"/>
                </a:lnTo>
                <a:lnTo>
                  <a:pt x="1076426" y="490724"/>
                </a:lnTo>
                <a:lnTo>
                  <a:pt x="1092387" y="490724"/>
                </a:lnTo>
                <a:lnTo>
                  <a:pt x="1092387" y="491805"/>
                </a:lnTo>
                <a:lnTo>
                  <a:pt x="1092387" y="499371"/>
                </a:lnTo>
                <a:lnTo>
                  <a:pt x="1122787" y="499371"/>
                </a:lnTo>
                <a:lnTo>
                  <a:pt x="1122787" y="500992"/>
                </a:lnTo>
                <a:lnTo>
                  <a:pt x="1122787" y="512342"/>
                </a:lnTo>
                <a:lnTo>
                  <a:pt x="1149134" y="512342"/>
                </a:lnTo>
                <a:lnTo>
                  <a:pt x="1149134" y="542606"/>
                </a:lnTo>
                <a:lnTo>
                  <a:pt x="1149894" y="542606"/>
                </a:lnTo>
                <a:lnTo>
                  <a:pt x="1155214" y="542606"/>
                </a:lnTo>
                <a:lnTo>
                  <a:pt x="1155214" y="543687"/>
                </a:lnTo>
                <a:lnTo>
                  <a:pt x="1155214" y="551254"/>
                </a:lnTo>
                <a:cubicBezTo>
                  <a:pt x="1159268" y="551254"/>
                  <a:pt x="1159268" y="551254"/>
                  <a:pt x="1159268" y="581518"/>
                </a:cubicBezTo>
                <a:lnTo>
                  <a:pt x="1160028" y="581518"/>
                </a:lnTo>
                <a:lnTo>
                  <a:pt x="1165348" y="581518"/>
                </a:lnTo>
                <a:lnTo>
                  <a:pt x="1165348" y="582329"/>
                </a:lnTo>
                <a:lnTo>
                  <a:pt x="1165348" y="588004"/>
                </a:lnTo>
                <a:lnTo>
                  <a:pt x="1166361" y="588004"/>
                </a:lnTo>
                <a:lnTo>
                  <a:pt x="1173454" y="588004"/>
                </a:lnTo>
                <a:lnTo>
                  <a:pt x="1173454" y="618269"/>
                </a:lnTo>
                <a:lnTo>
                  <a:pt x="1175481" y="618269"/>
                </a:lnTo>
                <a:lnTo>
                  <a:pt x="1189668" y="618269"/>
                </a:lnTo>
                <a:lnTo>
                  <a:pt x="1189668" y="642048"/>
                </a:lnTo>
                <a:cubicBezTo>
                  <a:pt x="1191695" y="642048"/>
                  <a:pt x="1191695" y="642048"/>
                  <a:pt x="1191695" y="643669"/>
                </a:cubicBezTo>
                <a:lnTo>
                  <a:pt x="1191695" y="655019"/>
                </a:lnTo>
                <a:lnTo>
                  <a:pt x="1192455" y="655019"/>
                </a:lnTo>
                <a:lnTo>
                  <a:pt x="1197775" y="655019"/>
                </a:lnTo>
                <a:lnTo>
                  <a:pt x="1197775" y="678798"/>
                </a:lnTo>
                <a:lnTo>
                  <a:pt x="1199041" y="678798"/>
                </a:lnTo>
                <a:lnTo>
                  <a:pt x="1207908" y="678798"/>
                </a:lnTo>
                <a:cubicBezTo>
                  <a:pt x="1209935" y="680960"/>
                  <a:pt x="1209935" y="680960"/>
                  <a:pt x="1209935" y="682852"/>
                </a:cubicBezTo>
                <a:lnTo>
                  <a:pt x="1209935" y="696093"/>
                </a:lnTo>
                <a:cubicBezTo>
                  <a:pt x="1209940" y="696086"/>
                  <a:pt x="1210027" y="695979"/>
                  <a:pt x="1211455" y="694201"/>
                </a:cubicBezTo>
                <a:lnTo>
                  <a:pt x="1222095" y="680960"/>
                </a:lnTo>
                <a:lnTo>
                  <a:pt x="1250469" y="680960"/>
                </a:lnTo>
                <a:lnTo>
                  <a:pt x="1250469" y="767431"/>
                </a:lnTo>
                <a:lnTo>
                  <a:pt x="1251229" y="767431"/>
                </a:lnTo>
                <a:lnTo>
                  <a:pt x="1256549" y="767431"/>
                </a:lnTo>
                <a:cubicBezTo>
                  <a:pt x="1256553" y="767423"/>
                  <a:pt x="1256612" y="767323"/>
                  <a:pt x="1257309" y="766080"/>
                </a:cubicBezTo>
                <a:lnTo>
                  <a:pt x="1262629" y="756622"/>
                </a:lnTo>
                <a:lnTo>
                  <a:pt x="1262629" y="758514"/>
                </a:lnTo>
                <a:lnTo>
                  <a:pt x="1262629" y="771755"/>
                </a:lnTo>
                <a:cubicBezTo>
                  <a:pt x="1266682" y="771755"/>
                  <a:pt x="1266682" y="771755"/>
                  <a:pt x="1266682" y="726358"/>
                </a:cubicBezTo>
                <a:lnTo>
                  <a:pt x="1267442" y="726358"/>
                </a:lnTo>
                <a:lnTo>
                  <a:pt x="1272762" y="726358"/>
                </a:lnTo>
                <a:lnTo>
                  <a:pt x="1272762" y="661504"/>
                </a:lnTo>
                <a:lnTo>
                  <a:pt x="1273776" y="661504"/>
                </a:lnTo>
                <a:lnTo>
                  <a:pt x="1280869" y="661504"/>
                </a:lnTo>
                <a:cubicBezTo>
                  <a:pt x="1280875" y="661483"/>
                  <a:pt x="1281139" y="660543"/>
                  <a:pt x="1293029" y="618269"/>
                </a:cubicBezTo>
                <a:lnTo>
                  <a:pt x="1294296" y="618269"/>
                </a:lnTo>
                <a:lnTo>
                  <a:pt x="1303163" y="618269"/>
                </a:lnTo>
                <a:cubicBezTo>
                  <a:pt x="1303168" y="618292"/>
                  <a:pt x="1303394" y="619258"/>
                  <a:pt x="1313296" y="661504"/>
                </a:cubicBezTo>
                <a:lnTo>
                  <a:pt x="1314309" y="661504"/>
                </a:lnTo>
                <a:lnTo>
                  <a:pt x="1321403" y="661504"/>
                </a:lnTo>
                <a:lnTo>
                  <a:pt x="1321403" y="700416"/>
                </a:lnTo>
                <a:lnTo>
                  <a:pt x="1323176" y="700416"/>
                </a:lnTo>
                <a:lnTo>
                  <a:pt x="1335590" y="700416"/>
                </a:lnTo>
                <a:lnTo>
                  <a:pt x="1335590" y="702578"/>
                </a:lnTo>
                <a:lnTo>
                  <a:pt x="1335590" y="717710"/>
                </a:lnTo>
                <a:cubicBezTo>
                  <a:pt x="1339643" y="717710"/>
                  <a:pt x="1339643" y="717710"/>
                  <a:pt x="1339643" y="715549"/>
                </a:cubicBezTo>
                <a:lnTo>
                  <a:pt x="1339643" y="700416"/>
                </a:lnTo>
                <a:lnTo>
                  <a:pt x="1341163" y="700416"/>
                </a:lnTo>
                <a:lnTo>
                  <a:pt x="1351803" y="700416"/>
                </a:lnTo>
                <a:lnTo>
                  <a:pt x="1351803" y="702037"/>
                </a:lnTo>
                <a:lnTo>
                  <a:pt x="1351803" y="713387"/>
                </a:lnTo>
                <a:lnTo>
                  <a:pt x="1382204" y="713387"/>
                </a:lnTo>
                <a:lnTo>
                  <a:pt x="1382204" y="676637"/>
                </a:lnTo>
                <a:lnTo>
                  <a:pt x="1383470" y="676637"/>
                </a:lnTo>
                <a:lnTo>
                  <a:pt x="1392337" y="676637"/>
                </a:lnTo>
                <a:lnTo>
                  <a:pt x="1392337" y="698254"/>
                </a:lnTo>
                <a:cubicBezTo>
                  <a:pt x="1394364" y="698254"/>
                  <a:pt x="1394364" y="698254"/>
                  <a:pt x="1394364" y="665828"/>
                </a:cubicBezTo>
                <a:lnTo>
                  <a:pt x="1416657" y="665828"/>
                </a:lnTo>
                <a:lnTo>
                  <a:pt x="1416657" y="664206"/>
                </a:lnTo>
                <a:lnTo>
                  <a:pt x="1416657" y="652857"/>
                </a:lnTo>
                <a:lnTo>
                  <a:pt x="1417417" y="652857"/>
                </a:lnTo>
                <a:lnTo>
                  <a:pt x="1422737" y="652857"/>
                </a:lnTo>
                <a:lnTo>
                  <a:pt x="1422737" y="650966"/>
                </a:lnTo>
                <a:lnTo>
                  <a:pt x="1422737" y="637725"/>
                </a:lnTo>
                <a:lnTo>
                  <a:pt x="1426791" y="644210"/>
                </a:lnTo>
                <a:lnTo>
                  <a:pt x="1429071" y="644210"/>
                </a:lnTo>
                <a:lnTo>
                  <a:pt x="1445031" y="644210"/>
                </a:lnTo>
                <a:lnTo>
                  <a:pt x="1445031" y="643399"/>
                </a:lnTo>
                <a:lnTo>
                  <a:pt x="1445031" y="637725"/>
                </a:lnTo>
                <a:lnTo>
                  <a:pt x="1445791" y="637725"/>
                </a:lnTo>
                <a:lnTo>
                  <a:pt x="1451111" y="637725"/>
                </a:lnTo>
                <a:lnTo>
                  <a:pt x="1451111" y="639076"/>
                </a:lnTo>
                <a:lnTo>
                  <a:pt x="1451111" y="648534"/>
                </a:lnTo>
                <a:lnTo>
                  <a:pt x="1489618" y="648534"/>
                </a:lnTo>
                <a:lnTo>
                  <a:pt x="1489618" y="786887"/>
                </a:lnTo>
                <a:lnTo>
                  <a:pt x="1491138" y="786887"/>
                </a:lnTo>
                <a:lnTo>
                  <a:pt x="1501778" y="786887"/>
                </a:lnTo>
                <a:lnTo>
                  <a:pt x="1501778" y="773917"/>
                </a:lnTo>
                <a:lnTo>
                  <a:pt x="1505832" y="773917"/>
                </a:lnTo>
                <a:lnTo>
                  <a:pt x="1505832" y="786887"/>
                </a:lnTo>
                <a:lnTo>
                  <a:pt x="1536232" y="786887"/>
                </a:lnTo>
                <a:lnTo>
                  <a:pt x="1536232" y="756622"/>
                </a:lnTo>
                <a:lnTo>
                  <a:pt x="1548392" y="756622"/>
                </a:lnTo>
                <a:lnTo>
                  <a:pt x="1560552" y="754461"/>
                </a:lnTo>
                <a:cubicBezTo>
                  <a:pt x="1562579" y="754461"/>
                  <a:pt x="1562579" y="756622"/>
                  <a:pt x="1564606" y="756622"/>
                </a:cubicBezTo>
                <a:lnTo>
                  <a:pt x="1574739" y="756622"/>
                </a:lnTo>
                <a:lnTo>
                  <a:pt x="1574739" y="786887"/>
                </a:lnTo>
                <a:lnTo>
                  <a:pt x="1582846" y="786887"/>
                </a:lnTo>
                <a:lnTo>
                  <a:pt x="1582846" y="804182"/>
                </a:lnTo>
                <a:lnTo>
                  <a:pt x="1592182" y="805087"/>
                </a:lnTo>
                <a:lnTo>
                  <a:pt x="1605140" y="805087"/>
                </a:lnTo>
                <a:lnTo>
                  <a:pt x="1605140" y="789049"/>
                </a:lnTo>
                <a:lnTo>
                  <a:pt x="1673096" y="789049"/>
                </a:lnTo>
                <a:lnTo>
                  <a:pt x="1673096" y="703796"/>
                </a:lnTo>
                <a:lnTo>
                  <a:pt x="1745104" y="703796"/>
                </a:lnTo>
                <a:lnTo>
                  <a:pt x="1745104" y="782564"/>
                </a:lnTo>
                <a:lnTo>
                  <a:pt x="1747008" y="782564"/>
                </a:lnTo>
                <a:lnTo>
                  <a:pt x="1748250" y="805087"/>
                </a:lnTo>
                <a:lnTo>
                  <a:pt x="1757926" y="805087"/>
                </a:lnTo>
                <a:cubicBezTo>
                  <a:pt x="1758462" y="797873"/>
                  <a:pt x="1759168" y="790219"/>
                  <a:pt x="1759168" y="782564"/>
                </a:cubicBezTo>
                <a:lnTo>
                  <a:pt x="1765248" y="782564"/>
                </a:lnTo>
                <a:lnTo>
                  <a:pt x="1766490" y="805087"/>
                </a:lnTo>
                <a:lnTo>
                  <a:pt x="1817112" y="805087"/>
                </a:lnTo>
                <a:lnTo>
                  <a:pt x="1817112" y="642059"/>
                </a:lnTo>
                <a:lnTo>
                  <a:pt x="2014439" y="642059"/>
                </a:lnTo>
                <a:lnTo>
                  <a:pt x="2014439" y="805087"/>
                </a:lnTo>
                <a:lnTo>
                  <a:pt x="2033136" y="805087"/>
                </a:lnTo>
                <a:lnTo>
                  <a:pt x="2033136" y="722394"/>
                </a:lnTo>
                <a:lnTo>
                  <a:pt x="2128256" y="722394"/>
                </a:lnTo>
                <a:cubicBezTo>
                  <a:pt x="2132331" y="616373"/>
                  <a:pt x="2135709" y="510899"/>
                  <a:pt x="2140186" y="404253"/>
                </a:cubicBezTo>
                <a:cubicBezTo>
                  <a:pt x="2130053" y="404253"/>
                  <a:pt x="2105733" y="391282"/>
                  <a:pt x="2128026" y="382635"/>
                </a:cubicBezTo>
                <a:cubicBezTo>
                  <a:pt x="2125999" y="380473"/>
                  <a:pt x="2123973" y="378311"/>
                  <a:pt x="2121946" y="378311"/>
                </a:cubicBezTo>
                <a:cubicBezTo>
                  <a:pt x="2121946" y="365341"/>
                  <a:pt x="2119919" y="363179"/>
                  <a:pt x="2130053" y="354532"/>
                </a:cubicBezTo>
                <a:lnTo>
                  <a:pt x="2130053" y="337238"/>
                </a:lnTo>
                <a:lnTo>
                  <a:pt x="2144240" y="337238"/>
                </a:lnTo>
                <a:lnTo>
                  <a:pt x="2144240" y="315620"/>
                </a:lnTo>
                <a:cubicBezTo>
                  <a:pt x="2144240" y="313458"/>
                  <a:pt x="2146266" y="313458"/>
                  <a:pt x="2146266" y="311296"/>
                </a:cubicBezTo>
                <a:lnTo>
                  <a:pt x="2146266" y="233472"/>
                </a:lnTo>
                <a:cubicBezTo>
                  <a:pt x="2146266" y="231310"/>
                  <a:pt x="2144240" y="229149"/>
                  <a:pt x="2144240" y="226987"/>
                </a:cubicBezTo>
                <a:lnTo>
                  <a:pt x="2150320" y="220501"/>
                </a:lnTo>
                <a:lnTo>
                  <a:pt x="2150320" y="162133"/>
                </a:lnTo>
                <a:cubicBezTo>
                  <a:pt x="2150320" y="159972"/>
                  <a:pt x="2150320" y="159972"/>
                  <a:pt x="2152346" y="157810"/>
                </a:cubicBezTo>
                <a:lnTo>
                  <a:pt x="2152346" y="101604"/>
                </a:lnTo>
                <a:cubicBezTo>
                  <a:pt x="2154373" y="92957"/>
                  <a:pt x="2154373" y="88633"/>
                  <a:pt x="2154373" y="82148"/>
                </a:cubicBezTo>
                <a:cubicBezTo>
                  <a:pt x="2158427" y="88633"/>
                  <a:pt x="2158427" y="92957"/>
                  <a:pt x="2158427" y="99442"/>
                </a:cubicBezTo>
                <a:cubicBezTo>
                  <a:pt x="2160453" y="121060"/>
                  <a:pt x="2160453" y="140516"/>
                  <a:pt x="2160453" y="157810"/>
                </a:cubicBezTo>
                <a:cubicBezTo>
                  <a:pt x="2162480" y="181589"/>
                  <a:pt x="2162480" y="201045"/>
                  <a:pt x="2162480" y="220501"/>
                </a:cubicBezTo>
                <a:lnTo>
                  <a:pt x="2168560" y="226987"/>
                </a:lnTo>
                <a:cubicBezTo>
                  <a:pt x="2168560" y="229149"/>
                  <a:pt x="2166533" y="231310"/>
                  <a:pt x="2166533" y="233472"/>
                </a:cubicBezTo>
                <a:lnTo>
                  <a:pt x="2166533" y="311296"/>
                </a:lnTo>
                <a:cubicBezTo>
                  <a:pt x="2166533" y="313458"/>
                  <a:pt x="2168560" y="313458"/>
                  <a:pt x="2168560" y="315620"/>
                </a:cubicBezTo>
                <a:lnTo>
                  <a:pt x="2168560" y="337238"/>
                </a:lnTo>
                <a:lnTo>
                  <a:pt x="2182747" y="337238"/>
                </a:lnTo>
                <a:lnTo>
                  <a:pt x="2182747" y="354532"/>
                </a:lnTo>
                <a:cubicBezTo>
                  <a:pt x="2190854" y="363179"/>
                  <a:pt x="2190854" y="363179"/>
                  <a:pt x="2190854" y="378311"/>
                </a:cubicBezTo>
                <a:cubicBezTo>
                  <a:pt x="2188827" y="378311"/>
                  <a:pt x="2186800" y="380473"/>
                  <a:pt x="2184774" y="382635"/>
                </a:cubicBezTo>
                <a:cubicBezTo>
                  <a:pt x="2205040" y="393444"/>
                  <a:pt x="2180720" y="402091"/>
                  <a:pt x="2172613" y="404253"/>
                </a:cubicBezTo>
                <a:cubicBezTo>
                  <a:pt x="2174640" y="488562"/>
                  <a:pt x="2178693" y="572871"/>
                  <a:pt x="2180720" y="657181"/>
                </a:cubicBezTo>
                <a:lnTo>
                  <a:pt x="2245574" y="657181"/>
                </a:lnTo>
                <a:lnTo>
                  <a:pt x="2245574" y="732843"/>
                </a:lnTo>
                <a:lnTo>
                  <a:pt x="2253681" y="732843"/>
                </a:lnTo>
                <a:cubicBezTo>
                  <a:pt x="2253681" y="730681"/>
                  <a:pt x="2255708" y="728519"/>
                  <a:pt x="2255708" y="726358"/>
                </a:cubicBezTo>
                <a:lnTo>
                  <a:pt x="2261788" y="726358"/>
                </a:lnTo>
                <a:cubicBezTo>
                  <a:pt x="2261788" y="728519"/>
                  <a:pt x="2261788" y="730681"/>
                  <a:pt x="2263815" y="735005"/>
                </a:cubicBezTo>
                <a:lnTo>
                  <a:pt x="2275975" y="735005"/>
                </a:lnTo>
                <a:lnTo>
                  <a:pt x="2275975" y="728519"/>
                </a:lnTo>
                <a:lnTo>
                  <a:pt x="2298268" y="728519"/>
                </a:lnTo>
                <a:lnTo>
                  <a:pt x="2298268" y="735005"/>
                </a:lnTo>
                <a:lnTo>
                  <a:pt x="2318535" y="735005"/>
                </a:lnTo>
                <a:lnTo>
                  <a:pt x="2318535" y="780402"/>
                </a:lnTo>
                <a:lnTo>
                  <a:pt x="2332722" y="780402"/>
                </a:lnTo>
                <a:lnTo>
                  <a:pt x="2332722" y="767431"/>
                </a:lnTo>
                <a:lnTo>
                  <a:pt x="2348936" y="767431"/>
                </a:lnTo>
                <a:lnTo>
                  <a:pt x="2348936" y="588004"/>
                </a:lnTo>
                <a:lnTo>
                  <a:pt x="2355016" y="581518"/>
                </a:lnTo>
                <a:lnTo>
                  <a:pt x="2427977" y="581518"/>
                </a:lnTo>
                <a:lnTo>
                  <a:pt x="2427977" y="590166"/>
                </a:lnTo>
                <a:lnTo>
                  <a:pt x="2438110" y="590166"/>
                </a:lnTo>
                <a:lnTo>
                  <a:pt x="2438110" y="704740"/>
                </a:lnTo>
                <a:lnTo>
                  <a:pt x="2460404" y="704740"/>
                </a:lnTo>
                <a:lnTo>
                  <a:pt x="2460404" y="637725"/>
                </a:lnTo>
                <a:lnTo>
                  <a:pt x="2486751" y="637725"/>
                </a:lnTo>
                <a:cubicBezTo>
                  <a:pt x="2488777" y="637725"/>
                  <a:pt x="2488777" y="635563"/>
                  <a:pt x="2490804" y="633401"/>
                </a:cubicBezTo>
                <a:lnTo>
                  <a:pt x="2498911" y="633401"/>
                </a:lnTo>
                <a:cubicBezTo>
                  <a:pt x="2500937" y="635563"/>
                  <a:pt x="2500937" y="637725"/>
                  <a:pt x="2502964" y="637725"/>
                </a:cubicBezTo>
                <a:lnTo>
                  <a:pt x="2525258" y="637725"/>
                </a:lnTo>
                <a:lnTo>
                  <a:pt x="2525258" y="520989"/>
                </a:lnTo>
                <a:cubicBezTo>
                  <a:pt x="2525272" y="520986"/>
                  <a:pt x="2526139" y="520822"/>
                  <a:pt x="2582005" y="510180"/>
                </a:cubicBezTo>
                <a:lnTo>
                  <a:pt x="2582005" y="511261"/>
                </a:lnTo>
                <a:lnTo>
                  <a:pt x="2582005" y="518827"/>
                </a:lnTo>
                <a:lnTo>
                  <a:pt x="2608352" y="518827"/>
                </a:lnTo>
                <a:lnTo>
                  <a:pt x="2608352" y="773917"/>
                </a:lnTo>
                <a:lnTo>
                  <a:pt x="2630646" y="773917"/>
                </a:lnTo>
                <a:lnTo>
                  <a:pt x="2630646" y="769593"/>
                </a:lnTo>
                <a:lnTo>
                  <a:pt x="2642806" y="769593"/>
                </a:lnTo>
                <a:lnTo>
                  <a:pt x="2642806" y="773917"/>
                </a:lnTo>
                <a:lnTo>
                  <a:pt x="2667126" y="773917"/>
                </a:lnTo>
                <a:lnTo>
                  <a:pt x="2667126" y="760946"/>
                </a:lnTo>
                <a:lnTo>
                  <a:pt x="2695500" y="760946"/>
                </a:lnTo>
                <a:cubicBezTo>
                  <a:pt x="2699553" y="756622"/>
                  <a:pt x="2703607" y="756622"/>
                  <a:pt x="2707660" y="756622"/>
                </a:cubicBezTo>
                <a:cubicBezTo>
                  <a:pt x="2713740" y="760946"/>
                  <a:pt x="2721847" y="760946"/>
                  <a:pt x="2727927" y="760946"/>
                </a:cubicBezTo>
                <a:lnTo>
                  <a:pt x="2727927" y="743652"/>
                </a:lnTo>
                <a:lnTo>
                  <a:pt x="2736034" y="743652"/>
                </a:lnTo>
                <a:lnTo>
                  <a:pt x="2736034" y="730681"/>
                </a:lnTo>
                <a:lnTo>
                  <a:pt x="2792781" y="730681"/>
                </a:lnTo>
                <a:lnTo>
                  <a:pt x="2792781" y="700416"/>
                </a:lnTo>
                <a:lnTo>
                  <a:pt x="2811021" y="700416"/>
                </a:lnTo>
                <a:lnTo>
                  <a:pt x="2811021" y="693931"/>
                </a:lnTo>
                <a:lnTo>
                  <a:pt x="2823181" y="693931"/>
                </a:lnTo>
                <a:lnTo>
                  <a:pt x="2823181" y="700416"/>
                </a:lnTo>
                <a:lnTo>
                  <a:pt x="2839395" y="700416"/>
                </a:lnTo>
                <a:lnTo>
                  <a:pt x="2839395" y="750137"/>
                </a:lnTo>
                <a:lnTo>
                  <a:pt x="2871822" y="750137"/>
                </a:lnTo>
                <a:lnTo>
                  <a:pt x="2871822" y="724196"/>
                </a:lnTo>
                <a:lnTo>
                  <a:pt x="2910329" y="724196"/>
                </a:lnTo>
                <a:lnTo>
                  <a:pt x="2910329" y="693931"/>
                </a:lnTo>
                <a:lnTo>
                  <a:pt x="2958970" y="693931"/>
                </a:lnTo>
                <a:lnTo>
                  <a:pt x="2958970" y="805087"/>
                </a:lnTo>
                <a:lnTo>
                  <a:pt x="2958970" y="818866"/>
                </a:lnTo>
                <a:lnTo>
                  <a:pt x="2968113" y="818866"/>
                </a:lnTo>
                <a:lnTo>
                  <a:pt x="2968113" y="762555"/>
                </a:lnTo>
                <a:lnTo>
                  <a:pt x="2971450" y="756622"/>
                </a:lnTo>
                <a:lnTo>
                  <a:pt x="2971450" y="758514"/>
                </a:lnTo>
                <a:lnTo>
                  <a:pt x="2971450" y="771755"/>
                </a:lnTo>
                <a:cubicBezTo>
                  <a:pt x="2975503" y="771755"/>
                  <a:pt x="2975503" y="771755"/>
                  <a:pt x="2975503" y="726358"/>
                </a:cubicBezTo>
                <a:lnTo>
                  <a:pt x="2976263" y="726358"/>
                </a:lnTo>
                <a:lnTo>
                  <a:pt x="2981583" y="726358"/>
                </a:lnTo>
                <a:lnTo>
                  <a:pt x="2981583" y="661504"/>
                </a:lnTo>
                <a:lnTo>
                  <a:pt x="2982597" y="661504"/>
                </a:lnTo>
                <a:lnTo>
                  <a:pt x="2989690" y="661504"/>
                </a:lnTo>
                <a:cubicBezTo>
                  <a:pt x="2989696" y="661483"/>
                  <a:pt x="2989960" y="660543"/>
                  <a:pt x="3001850" y="618269"/>
                </a:cubicBezTo>
                <a:lnTo>
                  <a:pt x="3003117" y="618269"/>
                </a:lnTo>
                <a:lnTo>
                  <a:pt x="3011984" y="618269"/>
                </a:lnTo>
                <a:cubicBezTo>
                  <a:pt x="3011989" y="618292"/>
                  <a:pt x="3012215" y="619258"/>
                  <a:pt x="3022117" y="661504"/>
                </a:cubicBezTo>
                <a:lnTo>
                  <a:pt x="3023130" y="661504"/>
                </a:lnTo>
                <a:lnTo>
                  <a:pt x="3030224" y="661504"/>
                </a:lnTo>
                <a:lnTo>
                  <a:pt x="3030224" y="700416"/>
                </a:lnTo>
                <a:lnTo>
                  <a:pt x="3031997" y="700416"/>
                </a:lnTo>
                <a:lnTo>
                  <a:pt x="3044411" y="700416"/>
                </a:lnTo>
                <a:lnTo>
                  <a:pt x="3044411" y="702578"/>
                </a:lnTo>
                <a:lnTo>
                  <a:pt x="3044411" y="717710"/>
                </a:lnTo>
                <a:cubicBezTo>
                  <a:pt x="3048464" y="717710"/>
                  <a:pt x="3048464" y="717710"/>
                  <a:pt x="3048464" y="715549"/>
                </a:cubicBezTo>
                <a:lnTo>
                  <a:pt x="3048464" y="700416"/>
                </a:lnTo>
                <a:lnTo>
                  <a:pt x="3049984" y="700416"/>
                </a:lnTo>
                <a:lnTo>
                  <a:pt x="3060624" y="700416"/>
                </a:lnTo>
                <a:lnTo>
                  <a:pt x="3060624" y="702037"/>
                </a:lnTo>
                <a:lnTo>
                  <a:pt x="3060624" y="713387"/>
                </a:lnTo>
                <a:lnTo>
                  <a:pt x="3091025" y="713387"/>
                </a:lnTo>
                <a:lnTo>
                  <a:pt x="3091025" y="676637"/>
                </a:lnTo>
                <a:lnTo>
                  <a:pt x="3092291" y="676637"/>
                </a:lnTo>
                <a:lnTo>
                  <a:pt x="3101158" y="676637"/>
                </a:lnTo>
                <a:lnTo>
                  <a:pt x="3101158" y="698254"/>
                </a:lnTo>
                <a:cubicBezTo>
                  <a:pt x="3103185" y="698254"/>
                  <a:pt x="3103185" y="698254"/>
                  <a:pt x="3103185" y="665828"/>
                </a:cubicBezTo>
                <a:lnTo>
                  <a:pt x="3125478" y="665828"/>
                </a:lnTo>
                <a:lnTo>
                  <a:pt x="3125478" y="664206"/>
                </a:lnTo>
                <a:lnTo>
                  <a:pt x="3125478" y="652857"/>
                </a:lnTo>
                <a:lnTo>
                  <a:pt x="3126238" y="652857"/>
                </a:lnTo>
                <a:lnTo>
                  <a:pt x="3131558" y="652857"/>
                </a:lnTo>
                <a:lnTo>
                  <a:pt x="3131558" y="650966"/>
                </a:lnTo>
                <a:lnTo>
                  <a:pt x="3131558" y="637725"/>
                </a:lnTo>
                <a:lnTo>
                  <a:pt x="3135612" y="644210"/>
                </a:lnTo>
                <a:lnTo>
                  <a:pt x="3137892" y="644210"/>
                </a:lnTo>
                <a:lnTo>
                  <a:pt x="3153852" y="644210"/>
                </a:lnTo>
                <a:lnTo>
                  <a:pt x="3153852" y="643399"/>
                </a:lnTo>
                <a:lnTo>
                  <a:pt x="3153852" y="637725"/>
                </a:lnTo>
                <a:lnTo>
                  <a:pt x="3154612" y="637725"/>
                </a:lnTo>
                <a:lnTo>
                  <a:pt x="3159932" y="637725"/>
                </a:lnTo>
                <a:lnTo>
                  <a:pt x="3159932" y="639076"/>
                </a:lnTo>
                <a:lnTo>
                  <a:pt x="3159932" y="648534"/>
                </a:lnTo>
                <a:lnTo>
                  <a:pt x="3195788" y="648534"/>
                </a:lnTo>
                <a:lnTo>
                  <a:pt x="3195788" y="1159457"/>
                </a:lnTo>
                <a:lnTo>
                  <a:pt x="3031533" y="1159331"/>
                </a:lnTo>
                <a:lnTo>
                  <a:pt x="3031520" y="1160647"/>
                </a:lnTo>
                <a:lnTo>
                  <a:pt x="2054" y="1158314"/>
                </a:lnTo>
                <a:cubicBezTo>
                  <a:pt x="1369" y="1010750"/>
                  <a:pt x="685" y="871760"/>
                  <a:pt x="0" y="724196"/>
                </a:cubicBezTo>
                <a:lnTo>
                  <a:pt x="20267" y="724196"/>
                </a:lnTo>
                <a:cubicBezTo>
                  <a:pt x="20271" y="724190"/>
                  <a:pt x="20308" y="724108"/>
                  <a:pt x="20774" y="723115"/>
                </a:cubicBezTo>
                <a:lnTo>
                  <a:pt x="24320" y="715549"/>
                </a:lnTo>
                <a:cubicBezTo>
                  <a:pt x="24329" y="715550"/>
                  <a:pt x="24442" y="715568"/>
                  <a:pt x="26094" y="715819"/>
                </a:cubicBezTo>
                <a:lnTo>
                  <a:pt x="38507" y="717710"/>
                </a:lnTo>
                <a:cubicBezTo>
                  <a:pt x="38510" y="717720"/>
                  <a:pt x="38548" y="717821"/>
                  <a:pt x="39014" y="719062"/>
                </a:cubicBezTo>
                <a:lnTo>
                  <a:pt x="42560" y="728519"/>
                </a:lnTo>
                <a:cubicBezTo>
                  <a:pt x="42574" y="728520"/>
                  <a:pt x="43170" y="728570"/>
                  <a:pt x="68907" y="730681"/>
                </a:cubicBezTo>
                <a:lnTo>
                  <a:pt x="68907" y="607460"/>
                </a:lnTo>
                <a:lnTo>
                  <a:pt x="70934" y="607460"/>
                </a:lnTo>
                <a:lnTo>
                  <a:pt x="85121" y="607460"/>
                </a:lnTo>
                <a:lnTo>
                  <a:pt x="85121" y="471268"/>
                </a:lnTo>
                <a:lnTo>
                  <a:pt x="86894" y="471268"/>
                </a:lnTo>
                <a:lnTo>
                  <a:pt x="99308" y="471268"/>
                </a:lnTo>
                <a:lnTo>
                  <a:pt x="99308" y="356694"/>
                </a:lnTo>
                <a:cubicBezTo>
                  <a:pt x="103361" y="354532"/>
                  <a:pt x="103361" y="354532"/>
                  <a:pt x="103361" y="328590"/>
                </a:cubicBezTo>
                <a:lnTo>
                  <a:pt x="105388" y="328590"/>
                </a:lnTo>
                <a:lnTo>
                  <a:pt x="119575" y="328590"/>
                </a:lnTo>
                <a:cubicBezTo>
                  <a:pt x="119586" y="328567"/>
                  <a:pt x="120192" y="327200"/>
                  <a:pt x="156055" y="246443"/>
                </a:cubicBezTo>
                <a:cubicBezTo>
                  <a:pt x="156055" y="246429"/>
                  <a:pt x="156089" y="244478"/>
                  <a:pt x="160109" y="0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224615" y="4295186"/>
            <a:ext cx="1578987" cy="2196540"/>
          </a:xfrm>
          <a:custGeom>
            <a:avLst/>
            <a:gdLst/>
            <a:ahLst/>
            <a:cxnLst/>
            <a:rect l="l" t="t" r="r" b="b"/>
            <a:pathLst>
              <a:path w="4159710" h="5786598" extrusionOk="0">
                <a:moveTo>
                  <a:pt x="1022274" y="5419078"/>
                </a:moveTo>
                <a:lnTo>
                  <a:pt x="976163" y="5507455"/>
                </a:lnTo>
                <a:lnTo>
                  <a:pt x="1068385" y="5507455"/>
                </a:lnTo>
                <a:close/>
                <a:moveTo>
                  <a:pt x="1318025" y="5289802"/>
                </a:moveTo>
                <a:lnTo>
                  <a:pt x="1204463" y="5507455"/>
                </a:lnTo>
                <a:lnTo>
                  <a:pt x="1431587" y="5507455"/>
                </a:lnTo>
                <a:close/>
                <a:moveTo>
                  <a:pt x="708685" y="5255614"/>
                </a:moveTo>
                <a:lnTo>
                  <a:pt x="577286" y="5507455"/>
                </a:lnTo>
                <a:lnTo>
                  <a:pt x="840085" y="5507455"/>
                </a:lnTo>
                <a:close/>
                <a:moveTo>
                  <a:pt x="1203875" y="5071022"/>
                </a:moveTo>
                <a:lnTo>
                  <a:pt x="1053938" y="5358390"/>
                </a:lnTo>
                <a:lnTo>
                  <a:pt x="1131714" y="5507455"/>
                </a:lnTo>
                <a:lnTo>
                  <a:pt x="1141134" y="5507455"/>
                </a:lnTo>
                <a:lnTo>
                  <a:pt x="1286361" y="5229113"/>
                </a:lnTo>
                <a:close/>
                <a:moveTo>
                  <a:pt x="822835" y="5036834"/>
                </a:moveTo>
                <a:lnTo>
                  <a:pt x="740350" y="5194926"/>
                </a:lnTo>
                <a:lnTo>
                  <a:pt x="903414" y="5507455"/>
                </a:lnTo>
                <a:lnTo>
                  <a:pt x="912834" y="5507455"/>
                </a:lnTo>
                <a:lnTo>
                  <a:pt x="990609" y="5358390"/>
                </a:lnTo>
                <a:close/>
                <a:moveTo>
                  <a:pt x="1451724" y="5033553"/>
                </a:moveTo>
                <a:lnTo>
                  <a:pt x="1355112" y="5218720"/>
                </a:lnTo>
                <a:lnTo>
                  <a:pt x="1505762" y="5507455"/>
                </a:lnTo>
                <a:lnTo>
                  <a:pt x="1698986" y="5507455"/>
                </a:lnTo>
                <a:close/>
                <a:moveTo>
                  <a:pt x="574986" y="4999366"/>
                </a:moveTo>
                <a:lnTo>
                  <a:pt x="309887" y="5507455"/>
                </a:lnTo>
                <a:lnTo>
                  <a:pt x="503111" y="5507455"/>
                </a:lnTo>
                <a:lnTo>
                  <a:pt x="671598" y="5184533"/>
                </a:lnTo>
                <a:close/>
                <a:moveTo>
                  <a:pt x="1290352" y="4905281"/>
                </a:moveTo>
                <a:lnTo>
                  <a:pt x="1240962" y="4999940"/>
                </a:lnTo>
                <a:lnTo>
                  <a:pt x="1323448" y="5158032"/>
                </a:lnTo>
                <a:lnTo>
                  <a:pt x="1420060" y="4972866"/>
                </a:lnTo>
                <a:lnTo>
                  <a:pt x="1384797" y="4905281"/>
                </a:lnTo>
                <a:close/>
                <a:moveTo>
                  <a:pt x="1191573" y="4905281"/>
                </a:moveTo>
                <a:lnTo>
                  <a:pt x="1209298" y="4939252"/>
                </a:lnTo>
                <a:lnTo>
                  <a:pt x="1227023" y="4905281"/>
                </a:lnTo>
                <a:close/>
                <a:moveTo>
                  <a:pt x="891474" y="4905281"/>
                </a:moveTo>
                <a:lnTo>
                  <a:pt x="854499" y="4976146"/>
                </a:lnTo>
                <a:lnTo>
                  <a:pt x="1022274" y="5297702"/>
                </a:lnTo>
                <a:lnTo>
                  <a:pt x="1172210" y="5010334"/>
                </a:lnTo>
                <a:lnTo>
                  <a:pt x="1117398" y="4905281"/>
                </a:lnTo>
                <a:close/>
                <a:moveTo>
                  <a:pt x="624075" y="4905281"/>
                </a:moveTo>
                <a:lnTo>
                  <a:pt x="606650" y="4938678"/>
                </a:lnTo>
                <a:lnTo>
                  <a:pt x="703262" y="5123845"/>
                </a:lnTo>
                <a:lnTo>
                  <a:pt x="785748" y="4965752"/>
                </a:lnTo>
                <a:lnTo>
                  <a:pt x="754196" y="4905281"/>
                </a:lnTo>
                <a:close/>
                <a:moveTo>
                  <a:pt x="1286363" y="4716622"/>
                </a:moveTo>
                <a:lnTo>
                  <a:pt x="1286363" y="4742928"/>
                </a:lnTo>
                <a:lnTo>
                  <a:pt x="1280308" y="4772921"/>
                </a:lnTo>
                <a:lnTo>
                  <a:pt x="1315738" y="4772921"/>
                </a:lnTo>
                <a:close/>
                <a:moveTo>
                  <a:pt x="760478" y="4643851"/>
                </a:moveTo>
                <a:lnTo>
                  <a:pt x="693135" y="4772921"/>
                </a:lnTo>
                <a:lnTo>
                  <a:pt x="766533" y="4772921"/>
                </a:lnTo>
                <a:lnTo>
                  <a:pt x="760478" y="4742928"/>
                </a:lnTo>
                <a:close/>
                <a:moveTo>
                  <a:pt x="1286363" y="4116690"/>
                </a:moveTo>
                <a:lnTo>
                  <a:pt x="1286363" y="4574458"/>
                </a:lnTo>
                <a:lnTo>
                  <a:pt x="1389913" y="4772921"/>
                </a:lnTo>
                <a:lnTo>
                  <a:pt x="1441619" y="4772921"/>
                </a:lnTo>
                <a:lnTo>
                  <a:pt x="1441619" y="4116690"/>
                </a:lnTo>
                <a:close/>
                <a:moveTo>
                  <a:pt x="582362" y="4116689"/>
                </a:moveTo>
                <a:lnTo>
                  <a:pt x="582362" y="4772921"/>
                </a:lnTo>
                <a:lnTo>
                  <a:pt x="618960" y="4772921"/>
                </a:lnTo>
                <a:lnTo>
                  <a:pt x="760478" y="4501687"/>
                </a:lnTo>
                <a:lnTo>
                  <a:pt x="760478" y="4116689"/>
                </a:lnTo>
                <a:close/>
                <a:moveTo>
                  <a:pt x="1286363" y="3949802"/>
                </a:moveTo>
                <a:lnTo>
                  <a:pt x="1286363" y="4070970"/>
                </a:lnTo>
                <a:lnTo>
                  <a:pt x="1441619" y="4070970"/>
                </a:lnTo>
                <a:lnTo>
                  <a:pt x="1441619" y="3949802"/>
                </a:lnTo>
                <a:close/>
                <a:moveTo>
                  <a:pt x="582362" y="3949801"/>
                </a:moveTo>
                <a:lnTo>
                  <a:pt x="582362" y="4070970"/>
                </a:lnTo>
                <a:lnTo>
                  <a:pt x="760478" y="4070970"/>
                </a:lnTo>
                <a:lnTo>
                  <a:pt x="760478" y="3949801"/>
                </a:lnTo>
                <a:close/>
                <a:moveTo>
                  <a:pt x="1286363" y="3781025"/>
                </a:moveTo>
                <a:lnTo>
                  <a:pt x="1286363" y="3904082"/>
                </a:lnTo>
                <a:lnTo>
                  <a:pt x="1441619" y="3904082"/>
                </a:lnTo>
                <a:lnTo>
                  <a:pt x="1441619" y="3781025"/>
                </a:lnTo>
                <a:close/>
                <a:moveTo>
                  <a:pt x="582362" y="3781025"/>
                </a:moveTo>
                <a:lnTo>
                  <a:pt x="582362" y="3904082"/>
                </a:lnTo>
                <a:lnTo>
                  <a:pt x="760478" y="3904082"/>
                </a:lnTo>
                <a:lnTo>
                  <a:pt x="760478" y="3781025"/>
                </a:lnTo>
                <a:close/>
                <a:moveTo>
                  <a:pt x="1174823" y="2986866"/>
                </a:moveTo>
                <a:cubicBezTo>
                  <a:pt x="1163799" y="2986866"/>
                  <a:pt x="1154863" y="2995802"/>
                  <a:pt x="1154863" y="3006826"/>
                </a:cubicBezTo>
                <a:lnTo>
                  <a:pt x="1154863" y="3388285"/>
                </a:lnTo>
                <a:cubicBezTo>
                  <a:pt x="1154863" y="3399309"/>
                  <a:pt x="1163799" y="3408245"/>
                  <a:pt x="1174823" y="3408245"/>
                </a:cubicBezTo>
                <a:lnTo>
                  <a:pt x="1254662" y="3408245"/>
                </a:lnTo>
                <a:cubicBezTo>
                  <a:pt x="1265686" y="3408245"/>
                  <a:pt x="1274622" y="3399309"/>
                  <a:pt x="1274622" y="3388285"/>
                </a:cubicBezTo>
                <a:lnTo>
                  <a:pt x="1274622" y="3006826"/>
                </a:lnTo>
                <a:cubicBezTo>
                  <a:pt x="1274622" y="2995802"/>
                  <a:pt x="1265686" y="2986866"/>
                  <a:pt x="1254662" y="2986866"/>
                </a:cubicBezTo>
                <a:close/>
                <a:moveTo>
                  <a:pt x="694919" y="2986866"/>
                </a:moveTo>
                <a:cubicBezTo>
                  <a:pt x="685797" y="2986866"/>
                  <a:pt x="678402" y="2994261"/>
                  <a:pt x="678402" y="3003383"/>
                </a:cubicBezTo>
                <a:lnTo>
                  <a:pt x="678402" y="3391728"/>
                </a:lnTo>
                <a:cubicBezTo>
                  <a:pt x="678402" y="3400850"/>
                  <a:pt x="685797" y="3408245"/>
                  <a:pt x="694919" y="3408245"/>
                </a:cubicBezTo>
                <a:lnTo>
                  <a:pt x="760984" y="3408245"/>
                </a:lnTo>
                <a:cubicBezTo>
                  <a:pt x="770106" y="3408245"/>
                  <a:pt x="777501" y="3400850"/>
                  <a:pt x="777501" y="3391728"/>
                </a:cubicBezTo>
                <a:lnTo>
                  <a:pt x="777501" y="3003383"/>
                </a:lnTo>
                <a:cubicBezTo>
                  <a:pt x="777501" y="2994261"/>
                  <a:pt x="770106" y="2986866"/>
                  <a:pt x="760984" y="2986866"/>
                </a:cubicBezTo>
                <a:close/>
                <a:moveTo>
                  <a:pt x="502584" y="2986866"/>
                </a:moveTo>
                <a:cubicBezTo>
                  <a:pt x="493462" y="2986866"/>
                  <a:pt x="486067" y="2994261"/>
                  <a:pt x="486067" y="3003383"/>
                </a:cubicBezTo>
                <a:lnTo>
                  <a:pt x="486067" y="3391728"/>
                </a:lnTo>
                <a:cubicBezTo>
                  <a:pt x="486067" y="3400850"/>
                  <a:pt x="493462" y="3408245"/>
                  <a:pt x="502584" y="3408245"/>
                </a:cubicBezTo>
                <a:lnTo>
                  <a:pt x="568649" y="3408245"/>
                </a:lnTo>
                <a:cubicBezTo>
                  <a:pt x="577771" y="3408245"/>
                  <a:pt x="585166" y="3400850"/>
                  <a:pt x="585166" y="3391728"/>
                </a:cubicBezTo>
                <a:lnTo>
                  <a:pt x="585166" y="3003383"/>
                </a:lnTo>
                <a:cubicBezTo>
                  <a:pt x="585166" y="2994261"/>
                  <a:pt x="577771" y="2986866"/>
                  <a:pt x="568649" y="2986866"/>
                </a:cubicBezTo>
                <a:close/>
                <a:moveTo>
                  <a:pt x="310249" y="2986866"/>
                </a:moveTo>
                <a:cubicBezTo>
                  <a:pt x="301127" y="2986866"/>
                  <a:pt x="293732" y="2994261"/>
                  <a:pt x="293732" y="3003383"/>
                </a:cubicBezTo>
                <a:lnTo>
                  <a:pt x="293732" y="3391728"/>
                </a:lnTo>
                <a:cubicBezTo>
                  <a:pt x="293732" y="3400850"/>
                  <a:pt x="301127" y="3408245"/>
                  <a:pt x="310249" y="3408245"/>
                </a:cubicBezTo>
                <a:lnTo>
                  <a:pt x="376314" y="3408245"/>
                </a:lnTo>
                <a:cubicBezTo>
                  <a:pt x="385436" y="3408245"/>
                  <a:pt x="392831" y="3400850"/>
                  <a:pt x="392831" y="3391728"/>
                </a:cubicBezTo>
                <a:lnTo>
                  <a:pt x="392831" y="3003383"/>
                </a:lnTo>
                <a:cubicBezTo>
                  <a:pt x="392831" y="2994261"/>
                  <a:pt x="385436" y="2986866"/>
                  <a:pt x="376314" y="2986866"/>
                </a:cubicBezTo>
                <a:close/>
                <a:moveTo>
                  <a:pt x="871284" y="2156869"/>
                </a:moveTo>
                <a:lnTo>
                  <a:pt x="249133" y="2819733"/>
                </a:lnTo>
                <a:lnTo>
                  <a:pt x="830389" y="2819733"/>
                </a:lnTo>
                <a:close/>
                <a:moveTo>
                  <a:pt x="1322149" y="1457297"/>
                </a:moveTo>
                <a:lnTo>
                  <a:pt x="1134233" y="1473712"/>
                </a:lnTo>
                <a:lnTo>
                  <a:pt x="1155963" y="1825935"/>
                </a:lnTo>
                <a:lnTo>
                  <a:pt x="1248284" y="1825935"/>
                </a:lnTo>
                <a:cubicBezTo>
                  <a:pt x="1253432" y="1825935"/>
                  <a:pt x="1257606" y="1830109"/>
                  <a:pt x="1257606" y="1835257"/>
                </a:cubicBezTo>
                <a:lnTo>
                  <a:pt x="1257606" y="1872543"/>
                </a:lnTo>
                <a:cubicBezTo>
                  <a:pt x="1257606" y="1877691"/>
                  <a:pt x="1253432" y="1881866"/>
                  <a:pt x="1248284" y="1881866"/>
                </a:cubicBezTo>
                <a:lnTo>
                  <a:pt x="1159414" y="1881866"/>
                </a:lnTo>
                <a:lnTo>
                  <a:pt x="1170086" y="2054855"/>
                </a:lnTo>
                <a:lnTo>
                  <a:pt x="1233364" y="2054855"/>
                </a:lnTo>
                <a:cubicBezTo>
                  <a:pt x="1241359" y="2054855"/>
                  <a:pt x="1247840" y="2061336"/>
                  <a:pt x="1247840" y="2069332"/>
                </a:cubicBezTo>
                <a:lnTo>
                  <a:pt x="1247840" y="2127235"/>
                </a:lnTo>
                <a:cubicBezTo>
                  <a:pt x="1247840" y="2135230"/>
                  <a:pt x="1241359" y="2141711"/>
                  <a:pt x="1233364" y="2141711"/>
                </a:cubicBezTo>
                <a:lnTo>
                  <a:pt x="1175445" y="2141711"/>
                </a:lnTo>
                <a:lnTo>
                  <a:pt x="1217275" y="2819733"/>
                </a:lnTo>
                <a:lnTo>
                  <a:pt x="1538655" y="2819733"/>
                </a:lnTo>
                <a:lnTo>
                  <a:pt x="1538655" y="2916015"/>
                </a:lnTo>
                <a:lnTo>
                  <a:pt x="1834975" y="2426775"/>
                </a:lnTo>
                <a:close/>
                <a:moveTo>
                  <a:pt x="2470117" y="140636"/>
                </a:moveTo>
                <a:lnTo>
                  <a:pt x="2450688" y="169453"/>
                </a:lnTo>
                <a:cubicBezTo>
                  <a:pt x="2432725" y="187416"/>
                  <a:pt x="2407910" y="198526"/>
                  <a:pt x="2380499" y="198526"/>
                </a:cubicBezTo>
                <a:cubicBezTo>
                  <a:pt x="2366794" y="198526"/>
                  <a:pt x="2353737" y="195749"/>
                  <a:pt x="2341862" y="190726"/>
                </a:cubicBezTo>
                <a:lnTo>
                  <a:pt x="2319689" y="175776"/>
                </a:lnTo>
                <a:lnTo>
                  <a:pt x="1188989" y="1308426"/>
                </a:lnTo>
                <a:lnTo>
                  <a:pt x="1342990" y="1294974"/>
                </a:lnTo>
                <a:lnTo>
                  <a:pt x="1353866" y="1419480"/>
                </a:lnTo>
                <a:lnTo>
                  <a:pt x="1862584" y="2381191"/>
                </a:lnTo>
                <a:lnTo>
                  <a:pt x="3029209" y="455030"/>
                </a:lnTo>
                <a:close/>
                <a:moveTo>
                  <a:pt x="2380499" y="0"/>
                </a:moveTo>
                <a:cubicBezTo>
                  <a:pt x="2435320" y="0"/>
                  <a:pt x="2479762" y="44442"/>
                  <a:pt x="2479762" y="99263"/>
                </a:cubicBezTo>
                <a:lnTo>
                  <a:pt x="2478311" y="106448"/>
                </a:lnTo>
                <a:lnTo>
                  <a:pt x="3219890" y="215733"/>
                </a:lnTo>
                <a:lnTo>
                  <a:pt x="3217054" y="220776"/>
                </a:lnTo>
                <a:lnTo>
                  <a:pt x="4067223" y="1004298"/>
                </a:lnTo>
                <a:lnTo>
                  <a:pt x="4069653" y="1000693"/>
                </a:lnTo>
                <a:cubicBezTo>
                  <a:pt x="4079200" y="991147"/>
                  <a:pt x="4092388" y="985242"/>
                  <a:pt x="4106956" y="985242"/>
                </a:cubicBezTo>
                <a:cubicBezTo>
                  <a:pt x="4136091" y="985242"/>
                  <a:pt x="4159710" y="1008861"/>
                  <a:pt x="4159710" y="1037996"/>
                </a:cubicBezTo>
                <a:cubicBezTo>
                  <a:pt x="4159710" y="1067131"/>
                  <a:pt x="4136091" y="1090750"/>
                  <a:pt x="4106956" y="1090750"/>
                </a:cubicBezTo>
                <a:cubicBezTo>
                  <a:pt x="4077821" y="1090750"/>
                  <a:pt x="4054202" y="1067131"/>
                  <a:pt x="4054202" y="1037996"/>
                </a:cubicBezTo>
                <a:cubicBezTo>
                  <a:pt x="4054202" y="1030713"/>
                  <a:pt x="4055678" y="1023773"/>
                  <a:pt x="4058348" y="1017462"/>
                </a:cubicBezTo>
                <a:lnTo>
                  <a:pt x="4060261" y="1014623"/>
                </a:lnTo>
                <a:lnTo>
                  <a:pt x="3137412" y="519074"/>
                </a:lnTo>
                <a:lnTo>
                  <a:pt x="1538655" y="3357254"/>
                </a:lnTo>
                <a:lnTo>
                  <a:pt x="1538655" y="3364856"/>
                </a:lnTo>
                <a:lnTo>
                  <a:pt x="1696915" y="3364856"/>
                </a:lnTo>
                <a:lnTo>
                  <a:pt x="1696915" y="3781025"/>
                </a:lnTo>
                <a:lnTo>
                  <a:pt x="1487338" y="3781025"/>
                </a:lnTo>
                <a:lnTo>
                  <a:pt x="1487338" y="3904082"/>
                </a:lnTo>
                <a:lnTo>
                  <a:pt x="1563403" y="3904082"/>
                </a:lnTo>
                <a:cubicBezTo>
                  <a:pt x="1576028" y="3904082"/>
                  <a:pt x="1586263" y="3914317"/>
                  <a:pt x="1586263" y="3926942"/>
                </a:cubicBezTo>
                <a:lnTo>
                  <a:pt x="1586262" y="3926942"/>
                </a:lnTo>
                <a:cubicBezTo>
                  <a:pt x="1586262" y="3939567"/>
                  <a:pt x="1576027" y="3949802"/>
                  <a:pt x="1563402" y="3949802"/>
                </a:cubicBezTo>
                <a:lnTo>
                  <a:pt x="1487338" y="3949802"/>
                </a:lnTo>
                <a:lnTo>
                  <a:pt x="1487338" y="4070970"/>
                </a:lnTo>
                <a:lnTo>
                  <a:pt x="1563403" y="4070970"/>
                </a:lnTo>
                <a:cubicBezTo>
                  <a:pt x="1576028" y="4070970"/>
                  <a:pt x="1586263" y="4081205"/>
                  <a:pt x="1586263" y="4093830"/>
                </a:cubicBezTo>
                <a:lnTo>
                  <a:pt x="1586262" y="4093830"/>
                </a:lnTo>
                <a:cubicBezTo>
                  <a:pt x="1586262" y="4106455"/>
                  <a:pt x="1576027" y="4116690"/>
                  <a:pt x="1563402" y="4116690"/>
                </a:cubicBezTo>
                <a:lnTo>
                  <a:pt x="1487338" y="4116690"/>
                </a:lnTo>
                <a:lnTo>
                  <a:pt x="1487338" y="4772921"/>
                </a:lnTo>
                <a:lnTo>
                  <a:pt x="1529674" y="4772921"/>
                </a:lnTo>
                <a:cubicBezTo>
                  <a:pt x="1560927" y="4772921"/>
                  <a:pt x="1586262" y="4798256"/>
                  <a:pt x="1586262" y="4829509"/>
                </a:cubicBezTo>
                <a:lnTo>
                  <a:pt x="1586262" y="4848693"/>
                </a:lnTo>
                <a:cubicBezTo>
                  <a:pt x="1586262" y="4879946"/>
                  <a:pt x="1560927" y="4905281"/>
                  <a:pt x="1529674" y="4905281"/>
                </a:cubicBezTo>
                <a:lnTo>
                  <a:pt x="1518652" y="4905281"/>
                </a:lnTo>
                <a:lnTo>
                  <a:pt x="1488812" y="4962472"/>
                </a:lnTo>
                <a:lnTo>
                  <a:pt x="1773161" y="5507455"/>
                </a:lnTo>
                <a:lnTo>
                  <a:pt x="1945385" y="5507455"/>
                </a:lnTo>
                <a:cubicBezTo>
                  <a:pt x="1984041" y="5507455"/>
                  <a:pt x="2015377" y="5538791"/>
                  <a:pt x="2015377" y="5577447"/>
                </a:cubicBezTo>
                <a:lnTo>
                  <a:pt x="2015377" y="5716606"/>
                </a:lnTo>
                <a:cubicBezTo>
                  <a:pt x="2015377" y="5755262"/>
                  <a:pt x="1984041" y="5786598"/>
                  <a:pt x="1945385" y="5786598"/>
                </a:cubicBezTo>
                <a:lnTo>
                  <a:pt x="166286" y="5786598"/>
                </a:lnTo>
                <a:cubicBezTo>
                  <a:pt x="127630" y="5786598"/>
                  <a:pt x="96294" y="5755262"/>
                  <a:pt x="96294" y="5716606"/>
                </a:cubicBezTo>
                <a:lnTo>
                  <a:pt x="96294" y="5577447"/>
                </a:lnTo>
                <a:cubicBezTo>
                  <a:pt x="96294" y="5538791"/>
                  <a:pt x="127630" y="5507455"/>
                  <a:pt x="166286" y="5507455"/>
                </a:cubicBezTo>
                <a:lnTo>
                  <a:pt x="235712" y="5507455"/>
                </a:lnTo>
                <a:lnTo>
                  <a:pt x="537898" y="4928284"/>
                </a:lnTo>
                <a:lnTo>
                  <a:pt x="525896" y="4905281"/>
                </a:lnTo>
                <a:lnTo>
                  <a:pt x="517166" y="4905281"/>
                </a:lnTo>
                <a:cubicBezTo>
                  <a:pt x="485913" y="4905281"/>
                  <a:pt x="460578" y="4879946"/>
                  <a:pt x="460578" y="4848693"/>
                </a:cubicBezTo>
                <a:lnTo>
                  <a:pt x="460578" y="4829509"/>
                </a:lnTo>
                <a:cubicBezTo>
                  <a:pt x="460578" y="4798256"/>
                  <a:pt x="485913" y="4772921"/>
                  <a:pt x="517166" y="4772921"/>
                </a:cubicBezTo>
                <a:lnTo>
                  <a:pt x="536643" y="4772921"/>
                </a:lnTo>
                <a:lnTo>
                  <a:pt x="536643" y="4116689"/>
                </a:lnTo>
                <a:lnTo>
                  <a:pt x="483438" y="4116689"/>
                </a:lnTo>
                <a:cubicBezTo>
                  <a:pt x="477126" y="4116689"/>
                  <a:pt x="471411" y="4114130"/>
                  <a:pt x="467274" y="4109993"/>
                </a:cubicBezTo>
                <a:lnTo>
                  <a:pt x="460578" y="4093829"/>
                </a:lnTo>
                <a:lnTo>
                  <a:pt x="467274" y="4077665"/>
                </a:lnTo>
                <a:cubicBezTo>
                  <a:pt x="471411" y="4073529"/>
                  <a:pt x="477126" y="4070970"/>
                  <a:pt x="483438" y="4070970"/>
                </a:cubicBezTo>
                <a:lnTo>
                  <a:pt x="536643" y="4070970"/>
                </a:lnTo>
                <a:lnTo>
                  <a:pt x="536643" y="3949801"/>
                </a:lnTo>
                <a:lnTo>
                  <a:pt x="483438" y="3949801"/>
                </a:lnTo>
                <a:cubicBezTo>
                  <a:pt x="477126" y="3949801"/>
                  <a:pt x="471411" y="3947242"/>
                  <a:pt x="467274" y="3943105"/>
                </a:cubicBezTo>
                <a:lnTo>
                  <a:pt x="460578" y="3926941"/>
                </a:lnTo>
                <a:lnTo>
                  <a:pt x="467274" y="3910777"/>
                </a:lnTo>
                <a:cubicBezTo>
                  <a:pt x="471411" y="3906640"/>
                  <a:pt x="477126" y="3904082"/>
                  <a:pt x="483438" y="3904082"/>
                </a:cubicBezTo>
                <a:lnTo>
                  <a:pt x="536643" y="3904082"/>
                </a:lnTo>
                <a:lnTo>
                  <a:pt x="536643" y="3781025"/>
                </a:lnTo>
                <a:lnTo>
                  <a:pt x="0" y="3781025"/>
                </a:lnTo>
                <a:lnTo>
                  <a:pt x="0" y="3364856"/>
                </a:lnTo>
                <a:lnTo>
                  <a:pt x="1" y="3364856"/>
                </a:lnTo>
                <a:lnTo>
                  <a:pt x="1" y="2819733"/>
                </a:lnTo>
                <a:lnTo>
                  <a:pt x="186431" y="2819733"/>
                </a:lnTo>
                <a:lnTo>
                  <a:pt x="823097" y="2141404"/>
                </a:lnTo>
                <a:lnTo>
                  <a:pt x="813602" y="2137471"/>
                </a:lnTo>
                <a:cubicBezTo>
                  <a:pt x="810982" y="2134852"/>
                  <a:pt x="809362" y="2131233"/>
                  <a:pt x="809362" y="2127235"/>
                </a:cubicBezTo>
                <a:lnTo>
                  <a:pt x="809362" y="2069332"/>
                </a:lnTo>
                <a:cubicBezTo>
                  <a:pt x="809362" y="2061336"/>
                  <a:pt x="815843" y="2054855"/>
                  <a:pt x="823838" y="2054855"/>
                </a:cubicBezTo>
                <a:lnTo>
                  <a:pt x="877577" y="2054855"/>
                </a:lnTo>
                <a:lnTo>
                  <a:pt x="888250" y="1881866"/>
                </a:lnTo>
                <a:lnTo>
                  <a:pt x="828450" y="1881866"/>
                </a:lnTo>
                <a:cubicBezTo>
                  <a:pt x="823302" y="1881866"/>
                  <a:pt x="819128" y="1877691"/>
                  <a:pt x="819128" y="1872543"/>
                </a:cubicBezTo>
                <a:lnTo>
                  <a:pt x="819128" y="1835257"/>
                </a:lnTo>
                <a:cubicBezTo>
                  <a:pt x="819128" y="1830109"/>
                  <a:pt x="823302" y="1825935"/>
                  <a:pt x="828450" y="1825935"/>
                </a:cubicBezTo>
                <a:lnTo>
                  <a:pt x="891700" y="1825935"/>
                </a:lnTo>
                <a:lnTo>
                  <a:pt x="912234" y="1493103"/>
                </a:lnTo>
                <a:lnTo>
                  <a:pt x="860727" y="1497602"/>
                </a:lnTo>
                <a:lnTo>
                  <a:pt x="861169" y="1501090"/>
                </a:lnTo>
                <a:lnTo>
                  <a:pt x="562355" y="1538964"/>
                </a:lnTo>
                <a:lnTo>
                  <a:pt x="573819" y="1582489"/>
                </a:lnTo>
                <a:cubicBezTo>
                  <a:pt x="581039" y="1609902"/>
                  <a:pt x="564670" y="1637977"/>
                  <a:pt x="537257" y="1645198"/>
                </a:cubicBezTo>
                <a:lnTo>
                  <a:pt x="530211" y="1647053"/>
                </a:lnTo>
                <a:cubicBezTo>
                  <a:pt x="509651" y="1652468"/>
                  <a:pt x="488719" y="1644615"/>
                  <a:pt x="476492" y="1628784"/>
                </a:cubicBezTo>
                <a:lnTo>
                  <a:pt x="469491" y="1614538"/>
                </a:lnTo>
                <a:lnTo>
                  <a:pt x="470721" y="1635605"/>
                </a:lnTo>
                <a:cubicBezTo>
                  <a:pt x="467670" y="1656861"/>
                  <a:pt x="452267" y="1675268"/>
                  <a:pt x="430195" y="1681081"/>
                </a:cubicBezTo>
                <a:lnTo>
                  <a:pt x="422631" y="1683073"/>
                </a:lnTo>
                <a:cubicBezTo>
                  <a:pt x="393202" y="1690825"/>
                  <a:pt x="363062" y="1673252"/>
                  <a:pt x="355310" y="1643823"/>
                </a:cubicBezTo>
                <a:lnTo>
                  <a:pt x="315776" y="1493723"/>
                </a:lnTo>
                <a:cubicBezTo>
                  <a:pt x="308025" y="1464294"/>
                  <a:pt x="325598" y="1434153"/>
                  <a:pt x="355027" y="1426402"/>
                </a:cubicBezTo>
                <a:lnTo>
                  <a:pt x="362591" y="1424410"/>
                </a:lnTo>
                <a:cubicBezTo>
                  <a:pt x="384663" y="1418597"/>
                  <a:pt x="407134" y="1427028"/>
                  <a:pt x="420261" y="1444022"/>
                </a:cubicBezTo>
                <a:lnTo>
                  <a:pt x="427578" y="1458912"/>
                </a:lnTo>
                <a:lnTo>
                  <a:pt x="426045" y="1453091"/>
                </a:lnTo>
                <a:cubicBezTo>
                  <a:pt x="418825" y="1425678"/>
                  <a:pt x="435194" y="1397602"/>
                  <a:pt x="462607" y="1390382"/>
                </a:cubicBezTo>
                <a:lnTo>
                  <a:pt x="469653" y="1388526"/>
                </a:lnTo>
                <a:cubicBezTo>
                  <a:pt x="497066" y="1381306"/>
                  <a:pt x="525141" y="1397675"/>
                  <a:pt x="532361" y="1425088"/>
                </a:cubicBezTo>
                <a:lnTo>
                  <a:pt x="549415" y="1489834"/>
                </a:lnTo>
                <a:lnTo>
                  <a:pt x="840002" y="1334084"/>
                </a:lnTo>
                <a:lnTo>
                  <a:pt x="840607" y="1338857"/>
                </a:lnTo>
                <a:lnTo>
                  <a:pt x="1112835" y="1315078"/>
                </a:lnTo>
                <a:lnTo>
                  <a:pt x="2288860" y="137025"/>
                </a:lnTo>
                <a:lnTo>
                  <a:pt x="2281236" y="99263"/>
                </a:lnTo>
                <a:cubicBezTo>
                  <a:pt x="2281236" y="44442"/>
                  <a:pt x="2325678" y="0"/>
                  <a:pt x="23804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"/>
          <p:cNvSpPr/>
          <p:nvPr/>
        </p:nvSpPr>
        <p:spPr>
          <a:xfrm>
            <a:off x="0" y="6381750"/>
            <a:ext cx="12192000" cy="476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"/>
          <p:cNvSpPr/>
          <p:nvPr/>
        </p:nvSpPr>
        <p:spPr>
          <a:xfrm rot="956521">
            <a:off x="1385036" y="2085372"/>
            <a:ext cx="1871145" cy="593279"/>
          </a:xfrm>
          <a:custGeom>
            <a:avLst/>
            <a:gdLst/>
            <a:ahLst/>
            <a:cxnLst/>
            <a:rect l="l" t="t" r="r" b="b"/>
            <a:pathLst>
              <a:path w="5673186" h="1798781" extrusionOk="0">
                <a:moveTo>
                  <a:pt x="3911419" y="1189863"/>
                </a:moveTo>
                <a:cubicBezTo>
                  <a:pt x="3903918" y="1190459"/>
                  <a:pt x="3895822" y="1191649"/>
                  <a:pt x="3885344" y="1191649"/>
                </a:cubicBezTo>
                <a:cubicBezTo>
                  <a:pt x="3837719" y="1195459"/>
                  <a:pt x="3789141" y="1192602"/>
                  <a:pt x="3742469" y="1195459"/>
                </a:cubicBezTo>
                <a:cubicBezTo>
                  <a:pt x="3705321" y="1197364"/>
                  <a:pt x="3671031" y="1197364"/>
                  <a:pt x="3634836" y="1200222"/>
                </a:cubicBezTo>
                <a:cubicBezTo>
                  <a:pt x="3628169" y="1200222"/>
                  <a:pt x="3615786" y="1224987"/>
                  <a:pt x="3616739" y="1236417"/>
                </a:cubicBezTo>
                <a:cubicBezTo>
                  <a:pt x="3616739" y="1247847"/>
                  <a:pt x="3628169" y="1244037"/>
                  <a:pt x="3634836" y="1244037"/>
                </a:cubicBezTo>
                <a:cubicBezTo>
                  <a:pt x="3650076" y="1244989"/>
                  <a:pt x="3682461" y="1243084"/>
                  <a:pt x="3682461" y="1242131"/>
                </a:cubicBezTo>
                <a:cubicBezTo>
                  <a:pt x="3760566" y="1238322"/>
                  <a:pt x="3834861" y="1240227"/>
                  <a:pt x="3912966" y="1236417"/>
                </a:cubicBezTo>
                <a:cubicBezTo>
                  <a:pt x="3918681" y="1236417"/>
                  <a:pt x="3935826" y="1238322"/>
                  <a:pt x="3941541" y="1237369"/>
                </a:cubicBezTo>
                <a:cubicBezTo>
                  <a:pt x="3945351" y="1237369"/>
                  <a:pt x="3941541" y="1208794"/>
                  <a:pt x="3942494" y="1204032"/>
                </a:cubicBezTo>
                <a:cubicBezTo>
                  <a:pt x="3943446" y="1199269"/>
                  <a:pt x="3936779" y="1192602"/>
                  <a:pt x="3933921" y="1191649"/>
                </a:cubicBezTo>
                <a:cubicBezTo>
                  <a:pt x="3925825" y="1189268"/>
                  <a:pt x="3918920" y="1189268"/>
                  <a:pt x="3911419" y="1189863"/>
                </a:cubicBezTo>
                <a:close/>
                <a:moveTo>
                  <a:pt x="3725131" y="175"/>
                </a:moveTo>
                <a:cubicBezTo>
                  <a:pt x="3733896" y="-345"/>
                  <a:pt x="3743183" y="309"/>
                  <a:pt x="3752946" y="1976"/>
                </a:cubicBezTo>
                <a:cubicBezTo>
                  <a:pt x="3781521" y="6739"/>
                  <a:pt x="3811049" y="10549"/>
                  <a:pt x="3840576" y="17216"/>
                </a:cubicBezTo>
                <a:cubicBezTo>
                  <a:pt x="3853911" y="20074"/>
                  <a:pt x="3856769" y="25789"/>
                  <a:pt x="3852959" y="39124"/>
                </a:cubicBezTo>
                <a:cubicBezTo>
                  <a:pt x="3830099" y="117229"/>
                  <a:pt x="3806286" y="194381"/>
                  <a:pt x="3782474" y="271534"/>
                </a:cubicBezTo>
                <a:cubicBezTo>
                  <a:pt x="3753899" y="361069"/>
                  <a:pt x="3730086" y="395359"/>
                  <a:pt x="3703416" y="484894"/>
                </a:cubicBezTo>
                <a:cubicBezTo>
                  <a:pt x="3645314" y="682061"/>
                  <a:pt x="3585306" y="878276"/>
                  <a:pt x="3527204" y="1075444"/>
                </a:cubicBezTo>
                <a:cubicBezTo>
                  <a:pt x="3518631" y="1104972"/>
                  <a:pt x="3518631" y="1105924"/>
                  <a:pt x="3549111" y="1104972"/>
                </a:cubicBezTo>
                <a:cubicBezTo>
                  <a:pt x="3975831" y="1096399"/>
                  <a:pt x="4401599" y="1080207"/>
                  <a:pt x="4827366" y="1055442"/>
                </a:cubicBezTo>
                <a:cubicBezTo>
                  <a:pt x="5031201" y="1043059"/>
                  <a:pt x="5111211" y="1031629"/>
                  <a:pt x="5314094" y="1014484"/>
                </a:cubicBezTo>
                <a:cubicBezTo>
                  <a:pt x="5364576" y="1009722"/>
                  <a:pt x="5414107" y="1011626"/>
                  <a:pt x="5463636" y="1020199"/>
                </a:cubicBezTo>
                <a:cubicBezTo>
                  <a:pt x="5494116" y="1024961"/>
                  <a:pt x="5523644" y="1031629"/>
                  <a:pt x="5554124" y="1037344"/>
                </a:cubicBezTo>
                <a:cubicBezTo>
                  <a:pt x="5597939" y="1044012"/>
                  <a:pt x="5625561" y="1048774"/>
                  <a:pt x="5673186" y="1062109"/>
                </a:cubicBezTo>
                <a:cubicBezTo>
                  <a:pt x="5616036" y="1064967"/>
                  <a:pt x="5541741" y="1052584"/>
                  <a:pt x="5517929" y="1057347"/>
                </a:cubicBezTo>
                <a:cubicBezTo>
                  <a:pt x="5364576" y="1077349"/>
                  <a:pt x="5334096" y="1097352"/>
                  <a:pt x="5180744" y="1117354"/>
                </a:cubicBezTo>
                <a:lnTo>
                  <a:pt x="4631151" y="1188792"/>
                </a:lnTo>
                <a:cubicBezTo>
                  <a:pt x="4594004" y="1194507"/>
                  <a:pt x="4567334" y="1199269"/>
                  <a:pt x="4523519" y="1204984"/>
                </a:cubicBezTo>
                <a:cubicBezTo>
                  <a:pt x="4529234" y="1214509"/>
                  <a:pt x="4535901" y="1230702"/>
                  <a:pt x="4541616" y="1230702"/>
                </a:cubicBezTo>
                <a:cubicBezTo>
                  <a:pt x="4618769" y="1232606"/>
                  <a:pt x="4657821" y="1228797"/>
                  <a:pt x="4734974" y="1224987"/>
                </a:cubicBezTo>
                <a:cubicBezTo>
                  <a:pt x="4759739" y="1223081"/>
                  <a:pt x="4784504" y="1223081"/>
                  <a:pt x="4813079" y="1231654"/>
                </a:cubicBezTo>
                <a:cubicBezTo>
                  <a:pt x="4800696" y="1240227"/>
                  <a:pt x="4791171" y="1240227"/>
                  <a:pt x="4781646" y="1240227"/>
                </a:cubicBezTo>
                <a:cubicBezTo>
                  <a:pt x="4670204" y="1245942"/>
                  <a:pt x="4596861" y="1264039"/>
                  <a:pt x="4484466" y="1265944"/>
                </a:cubicBezTo>
                <a:cubicBezTo>
                  <a:pt x="4470179" y="1265944"/>
                  <a:pt x="4457796" y="1268802"/>
                  <a:pt x="4449224" y="1282137"/>
                </a:cubicBezTo>
                <a:cubicBezTo>
                  <a:pt x="4446366" y="1285947"/>
                  <a:pt x="4442556" y="1289756"/>
                  <a:pt x="4438746" y="1291662"/>
                </a:cubicBezTo>
                <a:cubicBezTo>
                  <a:pt x="4414934" y="1305949"/>
                  <a:pt x="4403504" y="1359289"/>
                  <a:pt x="4415886" y="1384054"/>
                </a:cubicBezTo>
                <a:cubicBezTo>
                  <a:pt x="4422554" y="1396437"/>
                  <a:pt x="4440651" y="1405009"/>
                  <a:pt x="4437794" y="1417392"/>
                </a:cubicBezTo>
                <a:cubicBezTo>
                  <a:pt x="4433984" y="1430727"/>
                  <a:pt x="4412076" y="1422154"/>
                  <a:pt x="4402551" y="1430727"/>
                </a:cubicBezTo>
                <a:cubicBezTo>
                  <a:pt x="4359689" y="1468827"/>
                  <a:pt x="4312064" y="1451681"/>
                  <a:pt x="4265391" y="1441204"/>
                </a:cubicBezTo>
                <a:cubicBezTo>
                  <a:pt x="4243484" y="1436442"/>
                  <a:pt x="4222529" y="1433584"/>
                  <a:pt x="4201574" y="1445014"/>
                </a:cubicBezTo>
                <a:cubicBezTo>
                  <a:pt x="4193001" y="1449777"/>
                  <a:pt x="4182524" y="1450729"/>
                  <a:pt x="4172999" y="1449777"/>
                </a:cubicBezTo>
                <a:cubicBezTo>
                  <a:pt x="4123469" y="1444062"/>
                  <a:pt x="4072986" y="1439299"/>
                  <a:pt x="4025361" y="1421202"/>
                </a:cubicBezTo>
                <a:cubicBezTo>
                  <a:pt x="3996786" y="1409772"/>
                  <a:pt x="3981546" y="1345954"/>
                  <a:pt x="3965354" y="1319284"/>
                </a:cubicBezTo>
                <a:cubicBezTo>
                  <a:pt x="3959639" y="1310712"/>
                  <a:pt x="3953924" y="1308806"/>
                  <a:pt x="3944399" y="1309759"/>
                </a:cubicBezTo>
                <a:cubicBezTo>
                  <a:pt x="3848196" y="1319284"/>
                  <a:pt x="3712941" y="1328809"/>
                  <a:pt x="3616739" y="1338334"/>
                </a:cubicBezTo>
                <a:cubicBezTo>
                  <a:pt x="3599594" y="1339287"/>
                  <a:pt x="3591021" y="1349764"/>
                  <a:pt x="3585306" y="1364052"/>
                </a:cubicBezTo>
                <a:cubicBezTo>
                  <a:pt x="3578639" y="1379292"/>
                  <a:pt x="3572924" y="1393579"/>
                  <a:pt x="3563399" y="1406914"/>
                </a:cubicBezTo>
                <a:cubicBezTo>
                  <a:pt x="3540539" y="1439299"/>
                  <a:pt x="3510059" y="1434537"/>
                  <a:pt x="3471006" y="1439299"/>
                </a:cubicBezTo>
                <a:cubicBezTo>
                  <a:pt x="3352896" y="1454539"/>
                  <a:pt x="3271934" y="1474542"/>
                  <a:pt x="3153824" y="1492639"/>
                </a:cubicBezTo>
                <a:cubicBezTo>
                  <a:pt x="3007139" y="1515499"/>
                  <a:pt x="2860454" y="1557409"/>
                  <a:pt x="2712816" y="1567887"/>
                </a:cubicBezTo>
                <a:cubicBezTo>
                  <a:pt x="2696624" y="1568839"/>
                  <a:pt x="2689956" y="1572649"/>
                  <a:pt x="2689004" y="1589794"/>
                </a:cubicBezTo>
                <a:cubicBezTo>
                  <a:pt x="2688051" y="1611702"/>
                  <a:pt x="2686146" y="1611702"/>
                  <a:pt x="2661381" y="1645039"/>
                </a:cubicBezTo>
                <a:cubicBezTo>
                  <a:pt x="2664239" y="1648849"/>
                  <a:pt x="2668049" y="1646944"/>
                  <a:pt x="2671859" y="1646944"/>
                </a:cubicBezTo>
                <a:cubicBezTo>
                  <a:pt x="2691861" y="1644087"/>
                  <a:pt x="2710911" y="1663137"/>
                  <a:pt x="2720436" y="1687902"/>
                </a:cubicBezTo>
                <a:cubicBezTo>
                  <a:pt x="2730914" y="1713619"/>
                  <a:pt x="2727104" y="1751719"/>
                  <a:pt x="2709959" y="1765054"/>
                </a:cubicBezTo>
                <a:cubicBezTo>
                  <a:pt x="2695671" y="1775531"/>
                  <a:pt x="2681384" y="1784104"/>
                  <a:pt x="2668049" y="1772674"/>
                </a:cubicBezTo>
                <a:cubicBezTo>
                  <a:pt x="2664239" y="1768864"/>
                  <a:pt x="2661381" y="1764102"/>
                  <a:pt x="2657571" y="1760292"/>
                </a:cubicBezTo>
                <a:cubicBezTo>
                  <a:pt x="2640426" y="1741242"/>
                  <a:pt x="2634711" y="1750767"/>
                  <a:pt x="2622329" y="1772674"/>
                </a:cubicBezTo>
                <a:cubicBezTo>
                  <a:pt x="2614709" y="1786962"/>
                  <a:pt x="2604231" y="1774579"/>
                  <a:pt x="2587086" y="1770769"/>
                </a:cubicBezTo>
                <a:cubicBezTo>
                  <a:pt x="2575656" y="1767912"/>
                  <a:pt x="2565179" y="1769817"/>
                  <a:pt x="2555654" y="1778389"/>
                </a:cubicBezTo>
                <a:cubicBezTo>
                  <a:pt x="2541366" y="1791724"/>
                  <a:pt x="2527079" y="1806964"/>
                  <a:pt x="2513744" y="1793629"/>
                </a:cubicBezTo>
                <a:cubicBezTo>
                  <a:pt x="2508981" y="1788867"/>
                  <a:pt x="2505171" y="1783152"/>
                  <a:pt x="2500409" y="1778389"/>
                </a:cubicBezTo>
                <a:cubicBezTo>
                  <a:pt x="2485169" y="1762197"/>
                  <a:pt x="2479454" y="1763149"/>
                  <a:pt x="2469929" y="1783152"/>
                </a:cubicBezTo>
                <a:cubicBezTo>
                  <a:pt x="2464214" y="1795534"/>
                  <a:pt x="2456594" y="1796487"/>
                  <a:pt x="2441354" y="1796487"/>
                </a:cubicBezTo>
                <a:cubicBezTo>
                  <a:pt x="2426114" y="1796487"/>
                  <a:pt x="2415636" y="1787914"/>
                  <a:pt x="2410874" y="1775531"/>
                </a:cubicBezTo>
                <a:cubicBezTo>
                  <a:pt x="2403254" y="1756481"/>
                  <a:pt x="2392776" y="1760292"/>
                  <a:pt x="2372774" y="1764102"/>
                </a:cubicBezTo>
                <a:cubicBezTo>
                  <a:pt x="2357534" y="1766959"/>
                  <a:pt x="2347056" y="1757434"/>
                  <a:pt x="2341341" y="1743147"/>
                </a:cubicBezTo>
                <a:cubicBezTo>
                  <a:pt x="2330864" y="1718381"/>
                  <a:pt x="2333721" y="1665042"/>
                  <a:pt x="2344199" y="1641229"/>
                </a:cubicBezTo>
                <a:cubicBezTo>
                  <a:pt x="2349914" y="1627894"/>
                  <a:pt x="2362296" y="1623131"/>
                  <a:pt x="2376584" y="1624084"/>
                </a:cubicBezTo>
                <a:cubicBezTo>
                  <a:pt x="2391824" y="1625037"/>
                  <a:pt x="2401349" y="1624084"/>
                  <a:pt x="2407064" y="1638372"/>
                </a:cubicBezTo>
                <a:cubicBezTo>
                  <a:pt x="2409921" y="1645039"/>
                  <a:pt x="2408016" y="1654564"/>
                  <a:pt x="2419446" y="1654564"/>
                </a:cubicBezTo>
                <a:cubicBezTo>
                  <a:pt x="2430876" y="1654564"/>
                  <a:pt x="2433734" y="1645992"/>
                  <a:pt x="2436591" y="1638372"/>
                </a:cubicBezTo>
                <a:cubicBezTo>
                  <a:pt x="2443259" y="1622179"/>
                  <a:pt x="2442306" y="1605034"/>
                  <a:pt x="2442306" y="1586937"/>
                </a:cubicBezTo>
                <a:cubicBezTo>
                  <a:pt x="2442306" y="1554552"/>
                  <a:pt x="2422304" y="1561219"/>
                  <a:pt x="2406111" y="1555504"/>
                </a:cubicBezTo>
                <a:cubicBezTo>
                  <a:pt x="2398491" y="1552647"/>
                  <a:pt x="2390871" y="1548837"/>
                  <a:pt x="2383251" y="1545027"/>
                </a:cubicBezTo>
                <a:cubicBezTo>
                  <a:pt x="2364201" y="1534549"/>
                  <a:pt x="2354676" y="1538359"/>
                  <a:pt x="2348961" y="1558362"/>
                </a:cubicBezTo>
                <a:cubicBezTo>
                  <a:pt x="2342294" y="1579317"/>
                  <a:pt x="2336579" y="1601224"/>
                  <a:pt x="2330864" y="1622179"/>
                </a:cubicBezTo>
                <a:cubicBezTo>
                  <a:pt x="2328006" y="1633609"/>
                  <a:pt x="2322291" y="1638372"/>
                  <a:pt x="2309909" y="1638372"/>
                </a:cubicBezTo>
                <a:cubicBezTo>
                  <a:pt x="2283239" y="1639324"/>
                  <a:pt x="2261331" y="1636467"/>
                  <a:pt x="2239424" y="1615512"/>
                </a:cubicBezTo>
                <a:cubicBezTo>
                  <a:pt x="2227041" y="1603129"/>
                  <a:pt x="2201324" y="1605034"/>
                  <a:pt x="2181321" y="1600272"/>
                </a:cubicBezTo>
                <a:cubicBezTo>
                  <a:pt x="2178464" y="1599319"/>
                  <a:pt x="2172749" y="1602177"/>
                  <a:pt x="2174654" y="1604081"/>
                </a:cubicBezTo>
                <a:cubicBezTo>
                  <a:pt x="2187036" y="1619322"/>
                  <a:pt x="2167986" y="1627894"/>
                  <a:pt x="2166081" y="1640277"/>
                </a:cubicBezTo>
                <a:cubicBezTo>
                  <a:pt x="2163224" y="1651706"/>
                  <a:pt x="2164176" y="1656469"/>
                  <a:pt x="2178464" y="1655517"/>
                </a:cubicBezTo>
                <a:cubicBezTo>
                  <a:pt x="2208944" y="1652659"/>
                  <a:pt x="2217516" y="1659327"/>
                  <a:pt x="2226089" y="1685044"/>
                </a:cubicBezTo>
                <a:cubicBezTo>
                  <a:pt x="2235614" y="1715524"/>
                  <a:pt x="2227994" y="1751719"/>
                  <a:pt x="2208944" y="1763149"/>
                </a:cubicBezTo>
                <a:cubicBezTo>
                  <a:pt x="2194656" y="1771722"/>
                  <a:pt x="2180369" y="1768864"/>
                  <a:pt x="2168939" y="1757434"/>
                </a:cubicBezTo>
                <a:cubicBezTo>
                  <a:pt x="2164176" y="1752672"/>
                  <a:pt x="2160366" y="1746004"/>
                  <a:pt x="2155604" y="1741242"/>
                </a:cubicBezTo>
                <a:cubicBezTo>
                  <a:pt x="2143221" y="1727906"/>
                  <a:pt x="2131791" y="1726954"/>
                  <a:pt x="2123219" y="1744099"/>
                </a:cubicBezTo>
                <a:cubicBezTo>
                  <a:pt x="2115599" y="1758387"/>
                  <a:pt x="2105121" y="1768864"/>
                  <a:pt x="2087024" y="1766959"/>
                </a:cubicBezTo>
                <a:cubicBezTo>
                  <a:pt x="2067974" y="1765054"/>
                  <a:pt x="2061306" y="1751719"/>
                  <a:pt x="2057496" y="1736479"/>
                </a:cubicBezTo>
                <a:cubicBezTo>
                  <a:pt x="2054639" y="1724097"/>
                  <a:pt x="2049876" y="1722192"/>
                  <a:pt x="2038446" y="1725049"/>
                </a:cubicBezTo>
                <a:cubicBezTo>
                  <a:pt x="2011776" y="1729812"/>
                  <a:pt x="2000346" y="1722192"/>
                  <a:pt x="1994631" y="1695522"/>
                </a:cubicBezTo>
                <a:cubicBezTo>
                  <a:pt x="1990821" y="1678377"/>
                  <a:pt x="1990821" y="1661231"/>
                  <a:pt x="1993679" y="1645039"/>
                </a:cubicBezTo>
                <a:cubicBezTo>
                  <a:pt x="1997489" y="1627894"/>
                  <a:pt x="2007966" y="1615512"/>
                  <a:pt x="2026064" y="1614559"/>
                </a:cubicBezTo>
                <a:cubicBezTo>
                  <a:pt x="2043209" y="1613606"/>
                  <a:pt x="2054639" y="1623131"/>
                  <a:pt x="2060354" y="1639324"/>
                </a:cubicBezTo>
                <a:cubicBezTo>
                  <a:pt x="2062259" y="1645992"/>
                  <a:pt x="2061306" y="1656469"/>
                  <a:pt x="2072736" y="1655517"/>
                </a:cubicBezTo>
                <a:cubicBezTo>
                  <a:pt x="2082261" y="1655517"/>
                  <a:pt x="2089881" y="1650754"/>
                  <a:pt x="2093691" y="1641229"/>
                </a:cubicBezTo>
                <a:cubicBezTo>
                  <a:pt x="2095596" y="1635514"/>
                  <a:pt x="2098454" y="1630752"/>
                  <a:pt x="2099406" y="1625989"/>
                </a:cubicBezTo>
                <a:cubicBezTo>
                  <a:pt x="2105121" y="1597414"/>
                  <a:pt x="2089881" y="1568839"/>
                  <a:pt x="2101311" y="1539312"/>
                </a:cubicBezTo>
                <a:cubicBezTo>
                  <a:pt x="2098454" y="1538359"/>
                  <a:pt x="2096549" y="1538359"/>
                  <a:pt x="2093691" y="1538359"/>
                </a:cubicBezTo>
                <a:cubicBezTo>
                  <a:pt x="2087024" y="1557409"/>
                  <a:pt x="2079404" y="1575506"/>
                  <a:pt x="2072736" y="1594556"/>
                </a:cubicBezTo>
                <a:cubicBezTo>
                  <a:pt x="2068926" y="1606939"/>
                  <a:pt x="2062259" y="1609797"/>
                  <a:pt x="2049876" y="1606939"/>
                </a:cubicBezTo>
                <a:cubicBezTo>
                  <a:pt x="2012729" y="1599319"/>
                  <a:pt x="1978439" y="1583127"/>
                  <a:pt x="1942244" y="1573602"/>
                </a:cubicBezTo>
                <a:cubicBezTo>
                  <a:pt x="1935576" y="1571697"/>
                  <a:pt x="1928909" y="1567887"/>
                  <a:pt x="1926051" y="1561219"/>
                </a:cubicBezTo>
                <a:cubicBezTo>
                  <a:pt x="1915574" y="1538359"/>
                  <a:pt x="1895571" y="1529787"/>
                  <a:pt x="1874616" y="1522167"/>
                </a:cubicBezTo>
                <a:cubicBezTo>
                  <a:pt x="1846041" y="1511689"/>
                  <a:pt x="1840326" y="1495497"/>
                  <a:pt x="1852709" y="1466922"/>
                </a:cubicBezTo>
                <a:cubicBezTo>
                  <a:pt x="1871759" y="1424059"/>
                  <a:pt x="1846359" y="1426123"/>
                  <a:pt x="1826039" y="1415487"/>
                </a:cubicBezTo>
                <a:cubicBezTo>
                  <a:pt x="1805719" y="1404851"/>
                  <a:pt x="1752538" y="1397230"/>
                  <a:pt x="1730789" y="1403104"/>
                </a:cubicBezTo>
                <a:cubicBezTo>
                  <a:pt x="1696499" y="1385006"/>
                  <a:pt x="1702214" y="1407867"/>
                  <a:pt x="1695546" y="1450729"/>
                </a:cubicBezTo>
                <a:cubicBezTo>
                  <a:pt x="1695546" y="1454539"/>
                  <a:pt x="1694118" y="1460255"/>
                  <a:pt x="1694594" y="1474542"/>
                </a:cubicBezTo>
                <a:cubicBezTo>
                  <a:pt x="1695070" y="1488829"/>
                  <a:pt x="1696023" y="1516610"/>
                  <a:pt x="1698404" y="1536454"/>
                </a:cubicBezTo>
                <a:cubicBezTo>
                  <a:pt x="1709834" y="1554552"/>
                  <a:pt x="1710786" y="1573602"/>
                  <a:pt x="1708881" y="1593604"/>
                </a:cubicBezTo>
                <a:cubicBezTo>
                  <a:pt x="1707929" y="1590747"/>
                  <a:pt x="1704119" y="1589794"/>
                  <a:pt x="1697451" y="1592652"/>
                </a:cubicBezTo>
                <a:cubicBezTo>
                  <a:pt x="1692689" y="1594556"/>
                  <a:pt x="1688879" y="1596462"/>
                  <a:pt x="1687926" y="1601224"/>
                </a:cubicBezTo>
                <a:cubicBezTo>
                  <a:pt x="1691736" y="1607892"/>
                  <a:pt x="1697451" y="1605987"/>
                  <a:pt x="1702214" y="1605987"/>
                </a:cubicBezTo>
                <a:cubicBezTo>
                  <a:pt x="1733646" y="1607892"/>
                  <a:pt x="1745076" y="1619322"/>
                  <a:pt x="1743171" y="1650754"/>
                </a:cubicBezTo>
                <a:cubicBezTo>
                  <a:pt x="1742219" y="1669804"/>
                  <a:pt x="1740314" y="1688854"/>
                  <a:pt x="1726979" y="1704094"/>
                </a:cubicBezTo>
                <a:cubicBezTo>
                  <a:pt x="1709834" y="1724097"/>
                  <a:pt x="1690784" y="1723144"/>
                  <a:pt x="1676496" y="1701237"/>
                </a:cubicBezTo>
                <a:cubicBezTo>
                  <a:pt x="1672686" y="1695522"/>
                  <a:pt x="1669829" y="1687902"/>
                  <a:pt x="1665066" y="1682187"/>
                </a:cubicBezTo>
                <a:cubicBezTo>
                  <a:pt x="1654589" y="1671709"/>
                  <a:pt x="1644111" y="1663137"/>
                  <a:pt x="1633634" y="1683139"/>
                </a:cubicBezTo>
                <a:cubicBezTo>
                  <a:pt x="1626014" y="1698379"/>
                  <a:pt x="1614584" y="1703142"/>
                  <a:pt x="1597439" y="1699331"/>
                </a:cubicBezTo>
                <a:cubicBezTo>
                  <a:pt x="1580294" y="1695522"/>
                  <a:pt x="1576484" y="1684092"/>
                  <a:pt x="1573626" y="1669804"/>
                </a:cubicBezTo>
                <a:cubicBezTo>
                  <a:pt x="1566006" y="1633609"/>
                  <a:pt x="1559339" y="1654564"/>
                  <a:pt x="1592676" y="1636467"/>
                </a:cubicBezTo>
                <a:cubicBezTo>
                  <a:pt x="1598391" y="1633609"/>
                  <a:pt x="1598391" y="1633609"/>
                  <a:pt x="1599344" y="1620274"/>
                </a:cubicBezTo>
                <a:cubicBezTo>
                  <a:pt x="1563149" y="1631704"/>
                  <a:pt x="1551719" y="1628847"/>
                  <a:pt x="1543146" y="1605034"/>
                </a:cubicBezTo>
                <a:cubicBezTo>
                  <a:pt x="1531716" y="1573602"/>
                  <a:pt x="1545051" y="1526929"/>
                  <a:pt x="1568864" y="1517404"/>
                </a:cubicBezTo>
                <a:cubicBezTo>
                  <a:pt x="1584104" y="1510737"/>
                  <a:pt x="1602201" y="1518356"/>
                  <a:pt x="1609821" y="1535502"/>
                </a:cubicBezTo>
                <a:cubicBezTo>
                  <a:pt x="1612679" y="1542169"/>
                  <a:pt x="1614584" y="1548837"/>
                  <a:pt x="1615536" y="1555504"/>
                </a:cubicBezTo>
                <a:cubicBezTo>
                  <a:pt x="1617441" y="1563124"/>
                  <a:pt x="1623156" y="1565029"/>
                  <a:pt x="1628871" y="1565981"/>
                </a:cubicBezTo>
                <a:cubicBezTo>
                  <a:pt x="1637444" y="1566934"/>
                  <a:pt x="1639349" y="1560267"/>
                  <a:pt x="1640301" y="1554552"/>
                </a:cubicBezTo>
                <a:cubicBezTo>
                  <a:pt x="1642206" y="1541217"/>
                  <a:pt x="1644111" y="1526929"/>
                  <a:pt x="1645064" y="1513594"/>
                </a:cubicBezTo>
                <a:cubicBezTo>
                  <a:pt x="1646969" y="1486924"/>
                  <a:pt x="1627919" y="1464064"/>
                  <a:pt x="1625061" y="1436442"/>
                </a:cubicBezTo>
                <a:cubicBezTo>
                  <a:pt x="1624109" y="1430727"/>
                  <a:pt x="1626014" y="1377387"/>
                  <a:pt x="1619346" y="1374529"/>
                </a:cubicBezTo>
                <a:lnTo>
                  <a:pt x="1560291" y="1371672"/>
                </a:lnTo>
                <a:cubicBezTo>
                  <a:pt x="1527906" y="1365956"/>
                  <a:pt x="1494569" y="1361194"/>
                  <a:pt x="1461231" y="1354527"/>
                </a:cubicBezTo>
                <a:cubicBezTo>
                  <a:pt x="1432656" y="1348812"/>
                  <a:pt x="1424084" y="1360242"/>
                  <a:pt x="1400271" y="1341192"/>
                </a:cubicBezTo>
                <a:cubicBezTo>
                  <a:pt x="1395509" y="1337381"/>
                  <a:pt x="1388841" y="1330714"/>
                  <a:pt x="1382174" y="1335477"/>
                </a:cubicBezTo>
                <a:cubicBezTo>
                  <a:pt x="1375506" y="1340239"/>
                  <a:pt x="1379316" y="1347859"/>
                  <a:pt x="1380269" y="1354527"/>
                </a:cubicBezTo>
                <a:cubicBezTo>
                  <a:pt x="1381221" y="1367862"/>
                  <a:pt x="1381221" y="1380244"/>
                  <a:pt x="1376459" y="1392627"/>
                </a:cubicBezTo>
                <a:cubicBezTo>
                  <a:pt x="1371696" y="1404056"/>
                  <a:pt x="1350741" y="1400247"/>
                  <a:pt x="1331691" y="1401199"/>
                </a:cubicBezTo>
                <a:cubicBezTo>
                  <a:pt x="1312641" y="1403104"/>
                  <a:pt x="1300259" y="1397389"/>
                  <a:pt x="1293591" y="1379292"/>
                </a:cubicBezTo>
                <a:cubicBezTo>
                  <a:pt x="1291686" y="1375481"/>
                  <a:pt x="1288829" y="1372624"/>
                  <a:pt x="1285971" y="1367862"/>
                </a:cubicBezTo>
                <a:cubicBezTo>
                  <a:pt x="1284066" y="1371672"/>
                  <a:pt x="1282161" y="1372624"/>
                  <a:pt x="1281209" y="1374529"/>
                </a:cubicBezTo>
                <a:cubicBezTo>
                  <a:pt x="1272636" y="1393579"/>
                  <a:pt x="1261206" y="1408819"/>
                  <a:pt x="1237394" y="1402152"/>
                </a:cubicBezTo>
                <a:cubicBezTo>
                  <a:pt x="1215486" y="1396437"/>
                  <a:pt x="1184054" y="1377387"/>
                  <a:pt x="1182149" y="1358337"/>
                </a:cubicBezTo>
                <a:cubicBezTo>
                  <a:pt x="1180244" y="1340239"/>
                  <a:pt x="1183101" y="1322142"/>
                  <a:pt x="1190721" y="1304997"/>
                </a:cubicBezTo>
                <a:cubicBezTo>
                  <a:pt x="1195484" y="1294519"/>
                  <a:pt x="1220249" y="1291662"/>
                  <a:pt x="1210724" y="1289756"/>
                </a:cubicBezTo>
                <a:cubicBezTo>
                  <a:pt x="1174529" y="1284042"/>
                  <a:pt x="1128809" y="1267849"/>
                  <a:pt x="1092614" y="1261181"/>
                </a:cubicBezTo>
                <a:cubicBezTo>
                  <a:pt x="1082136" y="1259277"/>
                  <a:pt x="1072611" y="1261181"/>
                  <a:pt x="1064039" y="1266897"/>
                </a:cubicBezTo>
                <a:cubicBezTo>
                  <a:pt x="1042131" y="1281184"/>
                  <a:pt x="1029749" y="1307854"/>
                  <a:pt x="1003079" y="1313569"/>
                </a:cubicBezTo>
                <a:cubicBezTo>
                  <a:pt x="996411" y="1314522"/>
                  <a:pt x="995459" y="1318331"/>
                  <a:pt x="997364" y="1324999"/>
                </a:cubicBezTo>
                <a:cubicBezTo>
                  <a:pt x="1000221" y="1333572"/>
                  <a:pt x="1002126" y="1343097"/>
                  <a:pt x="1003079" y="1351669"/>
                </a:cubicBezTo>
                <a:cubicBezTo>
                  <a:pt x="1007841" y="1387864"/>
                  <a:pt x="984029" y="1416439"/>
                  <a:pt x="947834" y="1421202"/>
                </a:cubicBezTo>
                <a:lnTo>
                  <a:pt x="943071" y="1421202"/>
                </a:lnTo>
                <a:cubicBezTo>
                  <a:pt x="878301" y="1406914"/>
                  <a:pt x="810674" y="1417392"/>
                  <a:pt x="745904" y="1403104"/>
                </a:cubicBezTo>
                <a:cubicBezTo>
                  <a:pt x="717329" y="1396437"/>
                  <a:pt x="662084" y="1404056"/>
                  <a:pt x="636366" y="1389769"/>
                </a:cubicBezTo>
                <a:cubicBezTo>
                  <a:pt x="584931" y="1361194"/>
                  <a:pt x="593504" y="1297377"/>
                  <a:pt x="600171" y="1240227"/>
                </a:cubicBezTo>
                <a:cubicBezTo>
                  <a:pt x="601124" y="1233559"/>
                  <a:pt x="603981" y="1226892"/>
                  <a:pt x="600171" y="1220224"/>
                </a:cubicBezTo>
                <a:cubicBezTo>
                  <a:pt x="588741" y="1219272"/>
                  <a:pt x="565881" y="1209747"/>
                  <a:pt x="560166" y="1216414"/>
                </a:cubicBezTo>
                <a:cubicBezTo>
                  <a:pt x="548736" y="1231654"/>
                  <a:pt x="536354" y="1263087"/>
                  <a:pt x="517304" y="1267849"/>
                </a:cubicBezTo>
                <a:cubicBezTo>
                  <a:pt x="506826" y="1270706"/>
                  <a:pt x="506826" y="1275469"/>
                  <a:pt x="510636" y="1284042"/>
                </a:cubicBezTo>
                <a:cubicBezTo>
                  <a:pt x="514446" y="1291662"/>
                  <a:pt x="518256" y="1301187"/>
                  <a:pt x="519209" y="1309759"/>
                </a:cubicBezTo>
                <a:cubicBezTo>
                  <a:pt x="524924" y="1347859"/>
                  <a:pt x="516351" y="1384054"/>
                  <a:pt x="477299" y="1384054"/>
                </a:cubicBezTo>
                <a:cubicBezTo>
                  <a:pt x="425864" y="1384054"/>
                  <a:pt x="374429" y="1383102"/>
                  <a:pt x="322994" y="1382149"/>
                </a:cubicBezTo>
                <a:cubicBezTo>
                  <a:pt x="275369" y="1381197"/>
                  <a:pt x="227744" y="1365004"/>
                  <a:pt x="186786" y="1338334"/>
                </a:cubicBezTo>
                <a:cubicBezTo>
                  <a:pt x="132494" y="1303092"/>
                  <a:pt x="110586" y="1247847"/>
                  <a:pt x="127731" y="1189744"/>
                </a:cubicBezTo>
                <a:cubicBezTo>
                  <a:pt x="145829" y="1128784"/>
                  <a:pt x="192501" y="1092589"/>
                  <a:pt x="257271" y="1089732"/>
                </a:cubicBezTo>
                <a:cubicBezTo>
                  <a:pt x="275369" y="1088779"/>
                  <a:pt x="294419" y="1094494"/>
                  <a:pt x="318231" y="1084969"/>
                </a:cubicBezTo>
                <a:cubicBezTo>
                  <a:pt x="279179" y="1070682"/>
                  <a:pt x="243936" y="1065919"/>
                  <a:pt x="208694" y="1059252"/>
                </a:cubicBezTo>
                <a:cubicBezTo>
                  <a:pt x="132494" y="1044964"/>
                  <a:pt x="102966" y="1030676"/>
                  <a:pt x="26766" y="1016389"/>
                </a:cubicBezTo>
                <a:cubicBezTo>
                  <a:pt x="17241" y="1015436"/>
                  <a:pt x="3906" y="1017342"/>
                  <a:pt x="96" y="1004007"/>
                </a:cubicBezTo>
                <a:cubicBezTo>
                  <a:pt x="-3714" y="990672"/>
                  <a:pt x="107729" y="975432"/>
                  <a:pt x="138209" y="981147"/>
                </a:cubicBezTo>
                <a:cubicBezTo>
                  <a:pt x="241079" y="1000197"/>
                  <a:pt x="257271" y="995434"/>
                  <a:pt x="361094" y="1014484"/>
                </a:cubicBezTo>
                <a:cubicBezTo>
                  <a:pt x="506826" y="1042107"/>
                  <a:pt x="653511" y="1063062"/>
                  <a:pt x="801149" y="1075444"/>
                </a:cubicBezTo>
                <a:cubicBezTo>
                  <a:pt x="879254" y="1082112"/>
                  <a:pt x="976409" y="1095447"/>
                  <a:pt x="1055466" y="1090684"/>
                </a:cubicBezTo>
                <a:cubicBezTo>
                  <a:pt x="1069754" y="1090684"/>
                  <a:pt x="1086899" y="1091637"/>
                  <a:pt x="1075469" y="1067824"/>
                </a:cubicBezTo>
                <a:cubicBezTo>
                  <a:pt x="1073564" y="1064014"/>
                  <a:pt x="1074516" y="1057347"/>
                  <a:pt x="1076421" y="1052584"/>
                </a:cubicBezTo>
                <a:cubicBezTo>
                  <a:pt x="1089756" y="1024009"/>
                  <a:pt x="1078326" y="1004007"/>
                  <a:pt x="1060229" y="981147"/>
                </a:cubicBezTo>
                <a:cubicBezTo>
                  <a:pt x="1014509" y="924949"/>
                  <a:pt x="926879" y="851607"/>
                  <a:pt x="917354" y="779217"/>
                </a:cubicBezTo>
                <a:cubicBezTo>
                  <a:pt x="911639" y="738259"/>
                  <a:pt x="923069" y="703017"/>
                  <a:pt x="948786" y="672536"/>
                </a:cubicBezTo>
                <a:cubicBezTo>
                  <a:pt x="957359" y="661107"/>
                  <a:pt x="967836" y="650629"/>
                  <a:pt x="977361" y="640151"/>
                </a:cubicBezTo>
                <a:cubicBezTo>
                  <a:pt x="1028796" y="584907"/>
                  <a:pt x="1118331" y="530614"/>
                  <a:pt x="1167861" y="472511"/>
                </a:cubicBezTo>
                <a:cubicBezTo>
                  <a:pt x="1218344" y="414409"/>
                  <a:pt x="1294544" y="414409"/>
                  <a:pt x="1367886" y="423934"/>
                </a:cubicBezTo>
                <a:cubicBezTo>
                  <a:pt x="1482186" y="439174"/>
                  <a:pt x="1590771" y="474416"/>
                  <a:pt x="1698404" y="513469"/>
                </a:cubicBezTo>
                <a:cubicBezTo>
                  <a:pt x="1713644" y="518232"/>
                  <a:pt x="1751744" y="536329"/>
                  <a:pt x="1767936" y="542997"/>
                </a:cubicBezTo>
                <a:cubicBezTo>
                  <a:pt x="1868901" y="585859"/>
                  <a:pt x="1966056" y="643961"/>
                  <a:pt x="2060354" y="700159"/>
                </a:cubicBezTo>
                <a:cubicBezTo>
                  <a:pt x="2109884" y="729686"/>
                  <a:pt x="2167986" y="745879"/>
                  <a:pt x="2223231" y="760167"/>
                </a:cubicBezTo>
                <a:cubicBezTo>
                  <a:pt x="2446116" y="817317"/>
                  <a:pt x="2669001" y="857322"/>
                  <a:pt x="2890934" y="920186"/>
                </a:cubicBezTo>
                <a:cubicBezTo>
                  <a:pt x="2914746" y="926854"/>
                  <a:pt x="2927129" y="915424"/>
                  <a:pt x="2939511" y="900184"/>
                </a:cubicBezTo>
                <a:cubicBezTo>
                  <a:pt x="3005234" y="818269"/>
                  <a:pt x="3070004" y="737307"/>
                  <a:pt x="3134774" y="654439"/>
                </a:cubicBezTo>
                <a:cubicBezTo>
                  <a:pt x="3304319" y="437269"/>
                  <a:pt x="3471959" y="275344"/>
                  <a:pt x="3645314" y="61031"/>
                </a:cubicBezTo>
                <a:cubicBezTo>
                  <a:pt x="3651029" y="54364"/>
                  <a:pt x="3657696" y="48649"/>
                  <a:pt x="3661506" y="41029"/>
                </a:cubicBezTo>
                <a:cubicBezTo>
                  <a:pt x="3677223" y="13883"/>
                  <a:pt x="3698833" y="1738"/>
                  <a:pt x="3725131" y="175"/>
                </a:cubicBezTo>
                <a:close/>
              </a:path>
            </a:pathLst>
          </a:custGeom>
          <a:gradFill>
            <a:gsLst>
              <a:gs pos="0">
                <a:srgbClr val="C2E9FB"/>
              </a:gs>
              <a:gs pos="100000">
                <a:srgbClr val="C2E9F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" name="Google Shape;70;p1"/>
          <p:cNvGrpSpPr/>
          <p:nvPr/>
        </p:nvGrpSpPr>
        <p:grpSpPr>
          <a:xfrm flipH="1">
            <a:off x="3458299" y="5374825"/>
            <a:ext cx="3628743" cy="1181863"/>
            <a:chOff x="342804" y="1541415"/>
            <a:chExt cx="9509699" cy="3097260"/>
          </a:xfrm>
        </p:grpSpPr>
        <p:sp>
          <p:nvSpPr>
            <p:cNvPr id="71" name="Google Shape;71;p1"/>
            <p:cNvSpPr/>
            <p:nvPr/>
          </p:nvSpPr>
          <p:spPr>
            <a:xfrm>
              <a:off x="6567993" y="1819126"/>
              <a:ext cx="134121" cy="640802"/>
            </a:xfrm>
            <a:custGeom>
              <a:avLst/>
              <a:gdLst/>
              <a:ahLst/>
              <a:cxnLst/>
              <a:rect l="l" t="t" r="r" b="b"/>
              <a:pathLst>
                <a:path w="171450" h="819150" extrusionOk="0">
                  <a:moveTo>
                    <a:pt x="173355" y="763928"/>
                  </a:moveTo>
                  <a:cubicBezTo>
                    <a:pt x="167640" y="786788"/>
                    <a:pt x="187643" y="828698"/>
                    <a:pt x="136207" y="821078"/>
                  </a:cubicBezTo>
                  <a:cubicBezTo>
                    <a:pt x="98107" y="815363"/>
                    <a:pt x="122873" y="782026"/>
                    <a:pt x="113348" y="763928"/>
                  </a:cubicBezTo>
                  <a:cubicBezTo>
                    <a:pt x="113348" y="634388"/>
                    <a:pt x="113348" y="503896"/>
                    <a:pt x="115252" y="374356"/>
                  </a:cubicBezTo>
                  <a:cubicBezTo>
                    <a:pt x="115252" y="346733"/>
                    <a:pt x="104775" y="342923"/>
                    <a:pt x="81915" y="343876"/>
                  </a:cubicBezTo>
                  <a:cubicBezTo>
                    <a:pt x="60007" y="344828"/>
                    <a:pt x="37148" y="343876"/>
                    <a:pt x="15240" y="343876"/>
                  </a:cubicBezTo>
                  <a:cubicBezTo>
                    <a:pt x="5715" y="343876"/>
                    <a:pt x="0" y="339113"/>
                    <a:pt x="0" y="329588"/>
                  </a:cubicBezTo>
                  <a:cubicBezTo>
                    <a:pt x="0" y="318158"/>
                    <a:pt x="8573" y="318158"/>
                    <a:pt x="16193" y="318158"/>
                  </a:cubicBezTo>
                  <a:cubicBezTo>
                    <a:pt x="30480" y="318158"/>
                    <a:pt x="44768" y="316253"/>
                    <a:pt x="59055" y="318158"/>
                  </a:cubicBezTo>
                  <a:cubicBezTo>
                    <a:pt x="105727" y="326731"/>
                    <a:pt x="115252" y="307681"/>
                    <a:pt x="116205" y="261961"/>
                  </a:cubicBezTo>
                  <a:cubicBezTo>
                    <a:pt x="117157" y="214336"/>
                    <a:pt x="102870" y="199096"/>
                    <a:pt x="58102" y="206716"/>
                  </a:cubicBezTo>
                  <a:cubicBezTo>
                    <a:pt x="45720" y="208621"/>
                    <a:pt x="32385" y="206716"/>
                    <a:pt x="20002" y="206716"/>
                  </a:cubicBezTo>
                  <a:cubicBezTo>
                    <a:pt x="10477" y="206716"/>
                    <a:pt x="0" y="205763"/>
                    <a:pt x="952" y="192428"/>
                  </a:cubicBezTo>
                  <a:cubicBezTo>
                    <a:pt x="1905" y="181951"/>
                    <a:pt x="12382" y="183856"/>
                    <a:pt x="20002" y="182903"/>
                  </a:cubicBezTo>
                  <a:cubicBezTo>
                    <a:pt x="22860" y="182903"/>
                    <a:pt x="26670" y="182903"/>
                    <a:pt x="29527" y="182903"/>
                  </a:cubicBezTo>
                  <a:cubicBezTo>
                    <a:pt x="114300" y="179093"/>
                    <a:pt x="114300" y="179093"/>
                    <a:pt x="114300" y="95273"/>
                  </a:cubicBezTo>
                  <a:cubicBezTo>
                    <a:pt x="114300" y="79081"/>
                    <a:pt x="113348" y="63841"/>
                    <a:pt x="114300" y="47648"/>
                  </a:cubicBezTo>
                  <a:cubicBezTo>
                    <a:pt x="116205" y="27646"/>
                    <a:pt x="100013" y="-929"/>
                    <a:pt x="143827" y="23"/>
                  </a:cubicBezTo>
                  <a:cubicBezTo>
                    <a:pt x="188595" y="976"/>
                    <a:pt x="170498" y="32408"/>
                    <a:pt x="170498" y="50506"/>
                  </a:cubicBezTo>
                  <a:cubicBezTo>
                    <a:pt x="172402" y="288631"/>
                    <a:pt x="172402" y="525803"/>
                    <a:pt x="173355" y="76392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8661003" y="1992732"/>
              <a:ext cx="44706" cy="715315"/>
            </a:xfrm>
            <a:custGeom>
              <a:avLst/>
              <a:gdLst/>
              <a:ahLst/>
              <a:cxnLst/>
              <a:rect l="l" t="t" r="r" b="b"/>
              <a:pathLst>
                <a:path w="57150" h="914400" extrusionOk="0">
                  <a:moveTo>
                    <a:pt x="60997" y="827752"/>
                  </a:moveTo>
                  <a:cubicBezTo>
                    <a:pt x="60043" y="847755"/>
                    <a:pt x="59091" y="868710"/>
                    <a:pt x="60043" y="888713"/>
                  </a:cubicBezTo>
                  <a:cubicBezTo>
                    <a:pt x="60997" y="909668"/>
                    <a:pt x="49566" y="915383"/>
                    <a:pt x="30516" y="915383"/>
                  </a:cubicBezTo>
                  <a:cubicBezTo>
                    <a:pt x="11466" y="915383"/>
                    <a:pt x="989" y="909668"/>
                    <a:pt x="1941" y="888713"/>
                  </a:cubicBezTo>
                  <a:cubicBezTo>
                    <a:pt x="1941" y="868710"/>
                    <a:pt x="989" y="848708"/>
                    <a:pt x="37" y="827752"/>
                  </a:cubicBezTo>
                  <a:cubicBezTo>
                    <a:pt x="37" y="564863"/>
                    <a:pt x="989" y="301020"/>
                    <a:pt x="989" y="38130"/>
                  </a:cubicBezTo>
                  <a:cubicBezTo>
                    <a:pt x="989" y="20985"/>
                    <a:pt x="-7584" y="-922"/>
                    <a:pt x="25754" y="30"/>
                  </a:cubicBezTo>
                  <a:cubicBezTo>
                    <a:pt x="52424" y="30"/>
                    <a:pt x="60043" y="6698"/>
                    <a:pt x="60043" y="34320"/>
                  </a:cubicBezTo>
                  <a:cubicBezTo>
                    <a:pt x="59091" y="175290"/>
                    <a:pt x="59091" y="316260"/>
                    <a:pt x="59091" y="458183"/>
                  </a:cubicBezTo>
                  <a:cubicBezTo>
                    <a:pt x="60043" y="580103"/>
                    <a:pt x="60043" y="703927"/>
                    <a:pt x="60997" y="827752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8176703" y="2640219"/>
              <a:ext cx="931399" cy="1221996"/>
            </a:xfrm>
            <a:custGeom>
              <a:avLst/>
              <a:gdLst/>
              <a:ahLst/>
              <a:cxnLst/>
              <a:rect l="l" t="t" r="r" b="b"/>
              <a:pathLst>
                <a:path w="1190625" h="1562100" extrusionOk="0">
                  <a:moveTo>
                    <a:pt x="142875" y="1424047"/>
                  </a:moveTo>
                  <a:cubicBezTo>
                    <a:pt x="97155" y="1424999"/>
                    <a:pt x="43815" y="1404997"/>
                    <a:pt x="0" y="1392614"/>
                  </a:cubicBezTo>
                  <a:cubicBezTo>
                    <a:pt x="29527" y="1232594"/>
                    <a:pt x="58102" y="1072574"/>
                    <a:pt x="88582" y="913507"/>
                  </a:cubicBezTo>
                  <a:cubicBezTo>
                    <a:pt x="144780" y="620137"/>
                    <a:pt x="201930" y="327719"/>
                    <a:pt x="257175" y="34349"/>
                  </a:cubicBezTo>
                  <a:cubicBezTo>
                    <a:pt x="262890" y="4822"/>
                    <a:pt x="274319" y="59"/>
                    <a:pt x="300038" y="59"/>
                  </a:cubicBezTo>
                  <a:cubicBezTo>
                    <a:pt x="405765" y="1012"/>
                    <a:pt x="853440" y="1964"/>
                    <a:pt x="941069" y="59"/>
                  </a:cubicBezTo>
                  <a:cubicBezTo>
                    <a:pt x="969644" y="-893"/>
                    <a:pt x="979169" y="9584"/>
                    <a:pt x="982980" y="36254"/>
                  </a:cubicBezTo>
                  <a:cubicBezTo>
                    <a:pt x="1042035" y="472499"/>
                    <a:pt x="1102042" y="908744"/>
                    <a:pt x="1162050" y="1344037"/>
                  </a:cubicBezTo>
                  <a:cubicBezTo>
                    <a:pt x="1174432" y="1436429"/>
                    <a:pt x="1180148" y="1471672"/>
                    <a:pt x="1192530" y="1564064"/>
                  </a:cubicBezTo>
                  <a:cubicBezTo>
                    <a:pt x="1194435" y="1579304"/>
                    <a:pt x="1043940" y="1547872"/>
                    <a:pt x="1038225" y="1533584"/>
                  </a:cubicBezTo>
                  <a:cubicBezTo>
                    <a:pt x="1023938" y="1451669"/>
                    <a:pt x="1031557" y="1487864"/>
                    <a:pt x="1020127" y="1405949"/>
                  </a:cubicBezTo>
                  <a:cubicBezTo>
                    <a:pt x="982980" y="1139249"/>
                    <a:pt x="945832" y="871597"/>
                    <a:pt x="909638" y="603944"/>
                  </a:cubicBezTo>
                  <a:cubicBezTo>
                    <a:pt x="891540" y="471547"/>
                    <a:pt x="872490" y="340102"/>
                    <a:pt x="855344" y="207704"/>
                  </a:cubicBezTo>
                  <a:cubicBezTo>
                    <a:pt x="847725" y="150554"/>
                    <a:pt x="843915" y="147697"/>
                    <a:pt x="786765" y="147697"/>
                  </a:cubicBezTo>
                  <a:cubicBezTo>
                    <a:pt x="675323" y="147697"/>
                    <a:pt x="564832" y="147697"/>
                    <a:pt x="453390" y="147697"/>
                  </a:cubicBezTo>
                  <a:cubicBezTo>
                    <a:pt x="391477" y="147697"/>
                    <a:pt x="387667" y="150554"/>
                    <a:pt x="376238" y="212467"/>
                  </a:cubicBezTo>
                  <a:cubicBezTo>
                    <a:pt x="304800" y="587752"/>
                    <a:pt x="233363" y="963989"/>
                    <a:pt x="160019" y="1339274"/>
                  </a:cubicBezTo>
                  <a:cubicBezTo>
                    <a:pt x="154305" y="1364039"/>
                    <a:pt x="156210" y="1396424"/>
                    <a:pt x="142875" y="14240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178295" y="2415936"/>
              <a:ext cx="923947" cy="1192191"/>
            </a:xfrm>
            <a:custGeom>
              <a:avLst/>
              <a:gdLst/>
              <a:ahLst/>
              <a:cxnLst/>
              <a:rect l="l" t="t" r="r" b="b"/>
              <a:pathLst>
                <a:path w="1181100" h="1524000" extrusionOk="0">
                  <a:moveTo>
                    <a:pt x="984885" y="36254"/>
                  </a:moveTo>
                  <a:cubicBezTo>
                    <a:pt x="981075" y="9584"/>
                    <a:pt x="971550" y="-893"/>
                    <a:pt x="942975" y="59"/>
                  </a:cubicBezTo>
                  <a:cubicBezTo>
                    <a:pt x="852488" y="1964"/>
                    <a:pt x="409575" y="1012"/>
                    <a:pt x="307657" y="59"/>
                  </a:cubicBezTo>
                  <a:cubicBezTo>
                    <a:pt x="279082" y="59"/>
                    <a:pt x="264795" y="3869"/>
                    <a:pt x="258127" y="38159"/>
                  </a:cubicBezTo>
                  <a:cubicBezTo>
                    <a:pt x="190500" y="400109"/>
                    <a:pt x="120015" y="761107"/>
                    <a:pt x="51435" y="1122104"/>
                  </a:cubicBezTo>
                  <a:cubicBezTo>
                    <a:pt x="34290" y="1214497"/>
                    <a:pt x="17145" y="1305937"/>
                    <a:pt x="0" y="1398329"/>
                  </a:cubicBezTo>
                  <a:lnTo>
                    <a:pt x="148590" y="1398329"/>
                  </a:lnTo>
                  <a:cubicBezTo>
                    <a:pt x="153352" y="1382137"/>
                    <a:pt x="303847" y="588704"/>
                    <a:pt x="378143" y="208657"/>
                  </a:cubicBezTo>
                  <a:cubicBezTo>
                    <a:pt x="389572" y="151507"/>
                    <a:pt x="393382" y="148649"/>
                    <a:pt x="449580" y="148649"/>
                  </a:cubicBezTo>
                  <a:cubicBezTo>
                    <a:pt x="561022" y="148649"/>
                    <a:pt x="671513" y="148649"/>
                    <a:pt x="782955" y="148649"/>
                  </a:cubicBezTo>
                  <a:cubicBezTo>
                    <a:pt x="846772" y="148649"/>
                    <a:pt x="848677" y="150554"/>
                    <a:pt x="857250" y="213419"/>
                  </a:cubicBezTo>
                  <a:cubicBezTo>
                    <a:pt x="911543" y="605849"/>
                    <a:pt x="963930" y="999232"/>
                    <a:pt x="1019175" y="1391662"/>
                  </a:cubicBezTo>
                  <a:cubicBezTo>
                    <a:pt x="1025843" y="1438334"/>
                    <a:pt x="1023938" y="1486912"/>
                    <a:pt x="1049655" y="1529774"/>
                  </a:cubicBezTo>
                  <a:cubicBezTo>
                    <a:pt x="1087755" y="1528822"/>
                    <a:pt x="1177290" y="1511677"/>
                    <a:pt x="1185863" y="1512629"/>
                  </a:cubicBezTo>
                  <a:cubicBezTo>
                    <a:pt x="1173480" y="1424999"/>
                    <a:pt x="1039177" y="440114"/>
                    <a:pt x="984885" y="3625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8279530" y="2728903"/>
              <a:ext cx="707863" cy="1072972"/>
            </a:xfrm>
            <a:custGeom>
              <a:avLst/>
              <a:gdLst/>
              <a:ahLst/>
              <a:cxnLst/>
              <a:rect l="l" t="t" r="r" b="b"/>
              <a:pathLst>
                <a:path w="904875" h="1371600" extrusionOk="0">
                  <a:moveTo>
                    <a:pt x="0" y="1277342"/>
                  </a:moveTo>
                  <a:cubicBezTo>
                    <a:pt x="37148" y="1081127"/>
                    <a:pt x="192406" y="270549"/>
                    <a:pt x="230506" y="60047"/>
                  </a:cubicBezTo>
                  <a:cubicBezTo>
                    <a:pt x="238125" y="15279"/>
                    <a:pt x="253366" y="-913"/>
                    <a:pt x="300991" y="39"/>
                  </a:cubicBezTo>
                  <a:cubicBezTo>
                    <a:pt x="431483" y="3849"/>
                    <a:pt x="561023" y="1944"/>
                    <a:pt x="691516" y="992"/>
                  </a:cubicBezTo>
                  <a:cubicBezTo>
                    <a:pt x="717233" y="992"/>
                    <a:pt x="726758" y="6707"/>
                    <a:pt x="729616" y="33377"/>
                  </a:cubicBezTo>
                  <a:cubicBezTo>
                    <a:pt x="752475" y="207684"/>
                    <a:pt x="876300" y="1088747"/>
                    <a:pt x="911543" y="1356400"/>
                  </a:cubicBezTo>
                  <a:cubicBezTo>
                    <a:pt x="918210" y="1409739"/>
                    <a:pt x="600075" y="1338302"/>
                    <a:pt x="560070" y="1334492"/>
                  </a:cubicBezTo>
                  <a:cubicBezTo>
                    <a:pt x="373381" y="1317347"/>
                    <a:pt x="186691" y="1296392"/>
                    <a:pt x="0" y="127734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277395" y="2505281"/>
              <a:ext cx="715315" cy="1072972"/>
            </a:xfrm>
            <a:custGeom>
              <a:avLst/>
              <a:gdLst/>
              <a:ahLst/>
              <a:cxnLst/>
              <a:rect l="l" t="t" r="r" b="b"/>
              <a:pathLst>
                <a:path w="914400" h="1371600" extrusionOk="0">
                  <a:moveTo>
                    <a:pt x="0" y="1304122"/>
                  </a:moveTo>
                  <a:cubicBezTo>
                    <a:pt x="39052" y="1099335"/>
                    <a:pt x="199073" y="264945"/>
                    <a:pt x="238125" y="52537"/>
                  </a:cubicBezTo>
                  <a:cubicBezTo>
                    <a:pt x="244793" y="14437"/>
                    <a:pt x="257175" y="-1755"/>
                    <a:pt x="300038" y="150"/>
                  </a:cubicBezTo>
                  <a:cubicBezTo>
                    <a:pt x="424815" y="3960"/>
                    <a:pt x="550545" y="4912"/>
                    <a:pt x="675323" y="150"/>
                  </a:cubicBezTo>
                  <a:cubicBezTo>
                    <a:pt x="722948" y="-1755"/>
                    <a:pt x="736282" y="15390"/>
                    <a:pt x="741045" y="58252"/>
                  </a:cubicBezTo>
                  <a:cubicBezTo>
                    <a:pt x="764857" y="244942"/>
                    <a:pt x="886777" y="1122195"/>
                    <a:pt x="921068" y="1374607"/>
                  </a:cubicBezTo>
                  <a:cubicBezTo>
                    <a:pt x="922973" y="1381275"/>
                    <a:pt x="5715" y="1302217"/>
                    <a:pt x="0" y="130412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342804" y="2386179"/>
              <a:ext cx="9464439" cy="2252496"/>
            </a:xfrm>
            <a:custGeom>
              <a:avLst/>
              <a:gdLst/>
              <a:ahLst/>
              <a:cxnLst/>
              <a:rect l="l" t="t" r="r" b="b"/>
              <a:pathLst>
                <a:path w="4752721" h="1131127" extrusionOk="0">
                  <a:moveTo>
                    <a:pt x="4574879" y="766307"/>
                  </a:moveTo>
                  <a:cubicBezTo>
                    <a:pt x="4564028" y="766307"/>
                    <a:pt x="4555422" y="774913"/>
                    <a:pt x="4555422" y="785764"/>
                  </a:cubicBezTo>
                  <a:lnTo>
                    <a:pt x="4555422" y="807092"/>
                  </a:lnTo>
                  <a:cubicBezTo>
                    <a:pt x="4555422" y="817943"/>
                    <a:pt x="4564028" y="826549"/>
                    <a:pt x="4574879" y="826549"/>
                  </a:cubicBezTo>
                  <a:lnTo>
                    <a:pt x="4639986" y="826549"/>
                  </a:lnTo>
                  <a:cubicBezTo>
                    <a:pt x="4650462" y="826549"/>
                    <a:pt x="4659443" y="817943"/>
                    <a:pt x="4659443" y="807092"/>
                  </a:cubicBezTo>
                  <a:lnTo>
                    <a:pt x="4659443" y="785764"/>
                  </a:lnTo>
                  <a:cubicBezTo>
                    <a:pt x="4659443" y="774913"/>
                    <a:pt x="4650837" y="766307"/>
                    <a:pt x="4639986" y="766307"/>
                  </a:cubicBezTo>
                  <a:close/>
                  <a:moveTo>
                    <a:pt x="2344805" y="0"/>
                  </a:moveTo>
                  <a:cubicBezTo>
                    <a:pt x="2351166" y="0"/>
                    <a:pt x="2393073" y="0"/>
                    <a:pt x="2409538" y="1871"/>
                  </a:cubicBezTo>
                  <a:cubicBezTo>
                    <a:pt x="2464541" y="13844"/>
                    <a:pt x="2512809" y="40785"/>
                    <a:pt x="2549478" y="81944"/>
                  </a:cubicBezTo>
                  <a:cubicBezTo>
                    <a:pt x="2577916" y="113749"/>
                    <a:pt x="2592508" y="155656"/>
                    <a:pt x="2593257" y="199809"/>
                  </a:cubicBezTo>
                  <a:cubicBezTo>
                    <a:pt x="2593631" y="209537"/>
                    <a:pt x="2594753" y="216646"/>
                    <a:pt x="2602611" y="225253"/>
                  </a:cubicBezTo>
                  <a:cubicBezTo>
                    <a:pt x="2622068" y="246580"/>
                    <a:pt x="2637035" y="271276"/>
                    <a:pt x="2649383" y="297468"/>
                  </a:cubicBezTo>
                  <a:cubicBezTo>
                    <a:pt x="2654995" y="309067"/>
                    <a:pt x="2660982" y="313557"/>
                    <a:pt x="2671833" y="314680"/>
                  </a:cubicBezTo>
                  <a:cubicBezTo>
                    <a:pt x="2748538" y="322163"/>
                    <a:pt x="2802794" y="330021"/>
                    <a:pt x="2879499" y="336756"/>
                  </a:cubicBezTo>
                  <a:cubicBezTo>
                    <a:pt x="2892595" y="337879"/>
                    <a:pt x="2894092" y="342369"/>
                    <a:pt x="2893718" y="353594"/>
                  </a:cubicBezTo>
                  <a:cubicBezTo>
                    <a:pt x="2892221" y="413462"/>
                    <a:pt x="2887731" y="483807"/>
                    <a:pt x="2886983" y="543674"/>
                  </a:cubicBezTo>
                  <a:cubicBezTo>
                    <a:pt x="2886983" y="548539"/>
                    <a:pt x="4204074" y="697086"/>
                    <a:pt x="4216421" y="698208"/>
                  </a:cubicBezTo>
                  <a:cubicBezTo>
                    <a:pt x="4232511" y="701201"/>
                    <a:pt x="4463002" y="726645"/>
                    <a:pt x="4508651" y="731509"/>
                  </a:cubicBezTo>
                  <a:cubicBezTo>
                    <a:pt x="4513515" y="731884"/>
                    <a:pt x="4517257" y="735251"/>
                    <a:pt x="4518753" y="739741"/>
                  </a:cubicBezTo>
                  <a:cubicBezTo>
                    <a:pt x="4524366" y="756579"/>
                    <a:pt x="4531476" y="776784"/>
                    <a:pt x="4531476" y="776784"/>
                  </a:cubicBezTo>
                  <a:cubicBezTo>
                    <a:pt x="4532224" y="743483"/>
                    <a:pt x="4538585" y="738619"/>
                    <a:pt x="4548313" y="738619"/>
                  </a:cubicBezTo>
                  <a:lnTo>
                    <a:pt x="4669171" y="738619"/>
                  </a:lnTo>
                  <a:cubicBezTo>
                    <a:pt x="4674036" y="738619"/>
                    <a:pt x="4678526" y="740864"/>
                    <a:pt x="4681893" y="744231"/>
                  </a:cubicBezTo>
                  <a:cubicBezTo>
                    <a:pt x="4681893" y="744231"/>
                    <a:pt x="4686757" y="749096"/>
                    <a:pt x="4686757" y="756205"/>
                  </a:cubicBezTo>
                  <a:lnTo>
                    <a:pt x="4686009" y="836652"/>
                  </a:lnTo>
                  <a:cubicBezTo>
                    <a:pt x="4686383" y="837400"/>
                    <a:pt x="4716691" y="842265"/>
                    <a:pt x="4726794" y="842265"/>
                  </a:cubicBezTo>
                  <a:cubicBezTo>
                    <a:pt x="4742509" y="840768"/>
                    <a:pt x="4756354" y="841517"/>
                    <a:pt x="4751864" y="864341"/>
                  </a:cubicBezTo>
                  <a:cubicBezTo>
                    <a:pt x="4751116" y="869205"/>
                    <a:pt x="4727169" y="1131127"/>
                    <a:pt x="4689002" y="1131127"/>
                  </a:cubicBezTo>
                  <a:cubicBezTo>
                    <a:pt x="4296120" y="1131127"/>
                    <a:pt x="1472607" y="1117282"/>
                    <a:pt x="506116" y="1117282"/>
                  </a:cubicBezTo>
                  <a:cubicBezTo>
                    <a:pt x="496762" y="1070885"/>
                    <a:pt x="488156" y="1012139"/>
                    <a:pt x="478428" y="966116"/>
                  </a:cubicBezTo>
                  <a:cubicBezTo>
                    <a:pt x="444752" y="807093"/>
                    <a:pt x="391245" y="656674"/>
                    <a:pt x="290966" y="526088"/>
                  </a:cubicBezTo>
                  <a:cubicBezTo>
                    <a:pt x="285354" y="518605"/>
                    <a:pt x="128949" y="330769"/>
                    <a:pt x="56734" y="243961"/>
                  </a:cubicBezTo>
                  <a:cubicBezTo>
                    <a:pt x="39148" y="223007"/>
                    <a:pt x="22310" y="201679"/>
                    <a:pt x="2104" y="182971"/>
                  </a:cubicBezTo>
                  <a:cubicBezTo>
                    <a:pt x="-4256" y="175487"/>
                    <a:pt x="5098" y="158650"/>
                    <a:pt x="12956" y="159772"/>
                  </a:cubicBezTo>
                  <a:cubicBezTo>
                    <a:pt x="106499" y="172494"/>
                    <a:pt x="1659319" y="382031"/>
                    <a:pt x="1746502" y="393631"/>
                  </a:cubicBezTo>
                  <a:cubicBezTo>
                    <a:pt x="1762966" y="395876"/>
                    <a:pt x="1834059" y="453498"/>
                    <a:pt x="1850522" y="464724"/>
                  </a:cubicBezTo>
                  <a:cubicBezTo>
                    <a:pt x="1862870" y="473330"/>
                    <a:pt x="1874843" y="468091"/>
                    <a:pt x="1885694" y="462479"/>
                  </a:cubicBezTo>
                  <a:cubicBezTo>
                    <a:pt x="1931344" y="438906"/>
                    <a:pt x="1961652" y="400740"/>
                    <a:pt x="1979986" y="353594"/>
                  </a:cubicBezTo>
                  <a:cubicBezTo>
                    <a:pt x="1989715" y="329273"/>
                    <a:pt x="2000940" y="310190"/>
                    <a:pt x="2021519" y="291855"/>
                  </a:cubicBezTo>
                  <a:cubicBezTo>
                    <a:pt x="2075775" y="243213"/>
                    <a:pt x="2096354" y="177733"/>
                    <a:pt x="2098225" y="105891"/>
                  </a:cubicBezTo>
                  <a:cubicBezTo>
                    <a:pt x="2098973" y="73338"/>
                    <a:pt x="2098599" y="73338"/>
                    <a:pt x="2131901" y="72590"/>
                  </a:cubicBezTo>
                  <a:cubicBezTo>
                    <a:pt x="2192517" y="71467"/>
                    <a:pt x="2252759" y="70345"/>
                    <a:pt x="2313375" y="69596"/>
                  </a:cubicBezTo>
                  <a:cubicBezTo>
                    <a:pt x="2320484" y="69596"/>
                    <a:pt x="2323478" y="68100"/>
                    <a:pt x="2323103" y="60616"/>
                  </a:cubicBezTo>
                  <a:cubicBezTo>
                    <a:pt x="2322729" y="48643"/>
                    <a:pt x="2324226" y="36669"/>
                    <a:pt x="2322729" y="25069"/>
                  </a:cubicBezTo>
                  <a:cubicBezTo>
                    <a:pt x="2320484" y="7484"/>
                    <a:pt x="2327593" y="0"/>
                    <a:pt x="23448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434174" y="2766189"/>
              <a:ext cx="3956581" cy="789826"/>
            </a:xfrm>
            <a:custGeom>
              <a:avLst/>
              <a:gdLst/>
              <a:ahLst/>
              <a:cxnLst/>
              <a:rect l="l" t="t" r="r" b="b"/>
              <a:pathLst>
                <a:path w="5057775" h="1009650" extrusionOk="0">
                  <a:moveTo>
                    <a:pt x="4358640" y="589597"/>
                  </a:moveTo>
                  <a:cubicBezTo>
                    <a:pt x="4037648" y="546735"/>
                    <a:pt x="586740" y="85725"/>
                    <a:pt x="0" y="0"/>
                  </a:cubicBezTo>
                  <a:cubicBezTo>
                    <a:pt x="63818" y="71438"/>
                    <a:pt x="317182" y="379095"/>
                    <a:pt x="481965" y="557213"/>
                  </a:cubicBezTo>
                  <a:cubicBezTo>
                    <a:pt x="1908810" y="706755"/>
                    <a:pt x="3591878" y="891540"/>
                    <a:pt x="5060633" y="1012508"/>
                  </a:cubicBezTo>
                  <a:cubicBezTo>
                    <a:pt x="4962525" y="964883"/>
                    <a:pt x="4516755" y="703897"/>
                    <a:pt x="4358640" y="589597"/>
                  </a:cubicBezTo>
                  <a:close/>
                  <a:moveTo>
                    <a:pt x="204787" y="231458"/>
                  </a:moveTo>
                  <a:cubicBezTo>
                    <a:pt x="206693" y="230505"/>
                    <a:pt x="207645" y="229552"/>
                    <a:pt x="208598" y="228600"/>
                  </a:cubicBezTo>
                  <a:cubicBezTo>
                    <a:pt x="207645" y="229552"/>
                    <a:pt x="206693" y="230505"/>
                    <a:pt x="204787" y="23145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894735" y="3285688"/>
              <a:ext cx="8859464" cy="1296507"/>
            </a:xfrm>
            <a:custGeom>
              <a:avLst/>
              <a:gdLst/>
              <a:ahLst/>
              <a:cxnLst/>
              <a:rect l="l" t="t" r="r" b="b"/>
              <a:pathLst>
                <a:path w="11325225" h="1657350" extrusionOk="0">
                  <a:moveTo>
                    <a:pt x="5639654" y="1631440"/>
                  </a:moveTo>
                  <a:cubicBezTo>
                    <a:pt x="5152926" y="1618105"/>
                    <a:pt x="830481" y="1597150"/>
                    <a:pt x="673318" y="1596198"/>
                  </a:cubicBezTo>
                  <a:cubicBezTo>
                    <a:pt x="631408" y="1596198"/>
                    <a:pt x="631408" y="1567623"/>
                    <a:pt x="627598" y="1543810"/>
                  </a:cubicBezTo>
                  <a:cubicBezTo>
                    <a:pt x="605691" y="1404745"/>
                    <a:pt x="574258" y="1268538"/>
                    <a:pt x="539968" y="1132330"/>
                  </a:cubicBezTo>
                  <a:cubicBezTo>
                    <a:pt x="479961" y="890395"/>
                    <a:pt x="399951" y="655128"/>
                    <a:pt x="278983" y="437005"/>
                  </a:cubicBezTo>
                  <a:cubicBezTo>
                    <a:pt x="217071" y="324610"/>
                    <a:pt x="116106" y="190308"/>
                    <a:pt x="38953" y="88390"/>
                  </a:cubicBezTo>
                  <a:cubicBezTo>
                    <a:pt x="22761" y="66483"/>
                    <a:pt x="-9624" y="41718"/>
                    <a:pt x="2758" y="16000"/>
                  </a:cubicBezTo>
                  <a:cubicBezTo>
                    <a:pt x="16093" y="-10670"/>
                    <a:pt x="55146" y="3618"/>
                    <a:pt x="81816" y="5523"/>
                  </a:cubicBezTo>
                  <a:cubicBezTo>
                    <a:pt x="200878" y="15048"/>
                    <a:pt x="5310088" y="511300"/>
                    <a:pt x="5390099" y="518920"/>
                  </a:cubicBezTo>
                  <a:cubicBezTo>
                    <a:pt x="5520591" y="531303"/>
                    <a:pt x="10736481" y="1004695"/>
                    <a:pt x="10836494" y="1014220"/>
                  </a:cubicBezTo>
                  <a:cubicBezTo>
                    <a:pt x="11004134" y="1036128"/>
                    <a:pt x="11326078" y="1055178"/>
                    <a:pt x="11326078" y="1055178"/>
                  </a:cubicBezTo>
                  <a:cubicBezTo>
                    <a:pt x="11326078" y="1055178"/>
                    <a:pt x="11284169" y="1661920"/>
                    <a:pt x="11153676" y="1661920"/>
                  </a:cubicBezTo>
                  <a:cubicBezTo>
                    <a:pt x="11013659" y="1661920"/>
                    <a:pt x="6147336" y="1645728"/>
                    <a:pt x="5639654" y="163144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4139649" y="2576610"/>
              <a:ext cx="5206892" cy="1448085"/>
            </a:xfrm>
            <a:custGeom>
              <a:avLst/>
              <a:gdLst/>
              <a:ahLst/>
              <a:cxnLst/>
              <a:rect l="l" t="t" r="r" b="b"/>
              <a:pathLst>
                <a:path w="2614725" h="727179" extrusionOk="0">
                  <a:moveTo>
                    <a:pt x="873322" y="386306"/>
                  </a:moveTo>
                  <a:cubicBezTo>
                    <a:pt x="853277" y="386306"/>
                    <a:pt x="837027" y="402556"/>
                    <a:pt x="837027" y="422601"/>
                  </a:cubicBezTo>
                  <a:cubicBezTo>
                    <a:pt x="837027" y="442646"/>
                    <a:pt x="853277" y="458896"/>
                    <a:pt x="873322" y="458896"/>
                  </a:cubicBezTo>
                  <a:cubicBezTo>
                    <a:pt x="893367" y="458896"/>
                    <a:pt x="909617" y="442646"/>
                    <a:pt x="909617" y="422601"/>
                  </a:cubicBezTo>
                  <a:cubicBezTo>
                    <a:pt x="909617" y="402556"/>
                    <a:pt x="893367" y="386306"/>
                    <a:pt x="873322" y="386306"/>
                  </a:cubicBezTo>
                  <a:close/>
                  <a:moveTo>
                    <a:pt x="767056" y="376578"/>
                  </a:moveTo>
                  <a:cubicBezTo>
                    <a:pt x="747010" y="376578"/>
                    <a:pt x="730761" y="392828"/>
                    <a:pt x="730761" y="412873"/>
                  </a:cubicBezTo>
                  <a:cubicBezTo>
                    <a:pt x="730761" y="432918"/>
                    <a:pt x="747010" y="449168"/>
                    <a:pt x="767056" y="449168"/>
                  </a:cubicBezTo>
                  <a:cubicBezTo>
                    <a:pt x="787101" y="449168"/>
                    <a:pt x="803351" y="432918"/>
                    <a:pt x="803351" y="412873"/>
                  </a:cubicBezTo>
                  <a:cubicBezTo>
                    <a:pt x="803351" y="392828"/>
                    <a:pt x="787101" y="376578"/>
                    <a:pt x="767056" y="376578"/>
                  </a:cubicBezTo>
                  <a:close/>
                  <a:moveTo>
                    <a:pt x="660417" y="366849"/>
                  </a:moveTo>
                  <a:cubicBezTo>
                    <a:pt x="640371" y="366849"/>
                    <a:pt x="624122" y="383099"/>
                    <a:pt x="624122" y="403144"/>
                  </a:cubicBezTo>
                  <a:cubicBezTo>
                    <a:pt x="624122" y="423189"/>
                    <a:pt x="640371" y="439439"/>
                    <a:pt x="660417" y="439439"/>
                  </a:cubicBezTo>
                  <a:cubicBezTo>
                    <a:pt x="680462" y="439439"/>
                    <a:pt x="696712" y="423189"/>
                    <a:pt x="696712" y="403144"/>
                  </a:cubicBezTo>
                  <a:cubicBezTo>
                    <a:pt x="696712" y="383099"/>
                    <a:pt x="680462" y="366849"/>
                    <a:pt x="660417" y="366849"/>
                  </a:cubicBezTo>
                  <a:close/>
                  <a:moveTo>
                    <a:pt x="554151" y="357121"/>
                  </a:moveTo>
                  <a:cubicBezTo>
                    <a:pt x="534106" y="357121"/>
                    <a:pt x="517856" y="373371"/>
                    <a:pt x="517856" y="393416"/>
                  </a:cubicBezTo>
                  <a:cubicBezTo>
                    <a:pt x="517856" y="413461"/>
                    <a:pt x="534106" y="429711"/>
                    <a:pt x="554151" y="429711"/>
                  </a:cubicBezTo>
                  <a:cubicBezTo>
                    <a:pt x="574196" y="429711"/>
                    <a:pt x="590446" y="413461"/>
                    <a:pt x="590446" y="393416"/>
                  </a:cubicBezTo>
                  <a:cubicBezTo>
                    <a:pt x="590446" y="373371"/>
                    <a:pt x="574196" y="357121"/>
                    <a:pt x="554151" y="357121"/>
                  </a:cubicBezTo>
                  <a:close/>
                  <a:moveTo>
                    <a:pt x="447886" y="347392"/>
                  </a:moveTo>
                  <a:cubicBezTo>
                    <a:pt x="427840" y="347392"/>
                    <a:pt x="411591" y="363641"/>
                    <a:pt x="411591" y="383687"/>
                  </a:cubicBezTo>
                  <a:cubicBezTo>
                    <a:pt x="411591" y="403732"/>
                    <a:pt x="427840" y="419982"/>
                    <a:pt x="447886" y="419982"/>
                  </a:cubicBezTo>
                  <a:cubicBezTo>
                    <a:pt x="467931" y="419982"/>
                    <a:pt x="484181" y="403732"/>
                    <a:pt x="484181" y="383687"/>
                  </a:cubicBezTo>
                  <a:cubicBezTo>
                    <a:pt x="484181" y="363641"/>
                    <a:pt x="467931" y="347392"/>
                    <a:pt x="447886" y="347392"/>
                  </a:cubicBezTo>
                  <a:close/>
                  <a:moveTo>
                    <a:pt x="341621" y="337664"/>
                  </a:moveTo>
                  <a:cubicBezTo>
                    <a:pt x="321575" y="337664"/>
                    <a:pt x="305326" y="353914"/>
                    <a:pt x="305326" y="373959"/>
                  </a:cubicBezTo>
                  <a:cubicBezTo>
                    <a:pt x="305326" y="394004"/>
                    <a:pt x="321575" y="410254"/>
                    <a:pt x="341621" y="410254"/>
                  </a:cubicBezTo>
                  <a:cubicBezTo>
                    <a:pt x="361666" y="410254"/>
                    <a:pt x="377916" y="394004"/>
                    <a:pt x="377916" y="373959"/>
                  </a:cubicBezTo>
                  <a:cubicBezTo>
                    <a:pt x="377916" y="353914"/>
                    <a:pt x="361666" y="337664"/>
                    <a:pt x="341621" y="337664"/>
                  </a:cubicBezTo>
                  <a:close/>
                  <a:moveTo>
                    <a:pt x="385399" y="165544"/>
                  </a:moveTo>
                  <a:cubicBezTo>
                    <a:pt x="365353" y="165544"/>
                    <a:pt x="349104" y="181794"/>
                    <a:pt x="349104" y="201839"/>
                  </a:cubicBezTo>
                  <a:cubicBezTo>
                    <a:pt x="349104" y="221884"/>
                    <a:pt x="365353" y="238134"/>
                    <a:pt x="385399" y="238134"/>
                  </a:cubicBezTo>
                  <a:cubicBezTo>
                    <a:pt x="405444" y="238134"/>
                    <a:pt x="421694" y="221884"/>
                    <a:pt x="421694" y="201839"/>
                  </a:cubicBezTo>
                  <a:cubicBezTo>
                    <a:pt x="421694" y="181794"/>
                    <a:pt x="405444" y="165544"/>
                    <a:pt x="385399" y="165544"/>
                  </a:cubicBezTo>
                  <a:close/>
                  <a:moveTo>
                    <a:pt x="280631" y="165544"/>
                  </a:moveTo>
                  <a:cubicBezTo>
                    <a:pt x="260585" y="165544"/>
                    <a:pt x="244336" y="181794"/>
                    <a:pt x="244336" y="201839"/>
                  </a:cubicBezTo>
                  <a:cubicBezTo>
                    <a:pt x="244336" y="221884"/>
                    <a:pt x="260585" y="238134"/>
                    <a:pt x="280631" y="238134"/>
                  </a:cubicBezTo>
                  <a:cubicBezTo>
                    <a:pt x="300676" y="238134"/>
                    <a:pt x="316926" y="221884"/>
                    <a:pt x="316926" y="201839"/>
                  </a:cubicBezTo>
                  <a:cubicBezTo>
                    <a:pt x="316926" y="181794"/>
                    <a:pt x="300676" y="165544"/>
                    <a:pt x="280631" y="165544"/>
                  </a:cubicBezTo>
                  <a:close/>
                  <a:moveTo>
                    <a:pt x="453873" y="120269"/>
                  </a:moveTo>
                  <a:lnTo>
                    <a:pt x="453873" y="192485"/>
                  </a:lnTo>
                  <a:lnTo>
                    <a:pt x="512618" y="192485"/>
                  </a:lnTo>
                  <a:lnTo>
                    <a:pt x="512618" y="120269"/>
                  </a:lnTo>
                  <a:close/>
                  <a:moveTo>
                    <a:pt x="453873" y="31590"/>
                  </a:moveTo>
                  <a:lnTo>
                    <a:pt x="453873" y="103806"/>
                  </a:lnTo>
                  <a:lnTo>
                    <a:pt x="512618" y="103806"/>
                  </a:lnTo>
                  <a:lnTo>
                    <a:pt x="512618" y="31590"/>
                  </a:lnTo>
                  <a:close/>
                  <a:moveTo>
                    <a:pt x="383902" y="31590"/>
                  </a:moveTo>
                  <a:lnTo>
                    <a:pt x="383902" y="103806"/>
                  </a:lnTo>
                  <a:lnTo>
                    <a:pt x="442647" y="103806"/>
                  </a:lnTo>
                  <a:lnTo>
                    <a:pt x="442647" y="31590"/>
                  </a:lnTo>
                  <a:close/>
                  <a:moveTo>
                    <a:pt x="311313" y="31590"/>
                  </a:moveTo>
                  <a:lnTo>
                    <a:pt x="311313" y="103806"/>
                  </a:lnTo>
                  <a:lnTo>
                    <a:pt x="370058" y="103806"/>
                  </a:lnTo>
                  <a:lnTo>
                    <a:pt x="370058" y="31590"/>
                  </a:lnTo>
                  <a:close/>
                  <a:moveTo>
                    <a:pt x="236478" y="31590"/>
                  </a:moveTo>
                  <a:lnTo>
                    <a:pt x="236478" y="103806"/>
                  </a:lnTo>
                  <a:lnTo>
                    <a:pt x="295223" y="103806"/>
                  </a:lnTo>
                  <a:lnTo>
                    <a:pt x="295223" y="31590"/>
                  </a:lnTo>
                  <a:close/>
                  <a:moveTo>
                    <a:pt x="296843" y="937"/>
                  </a:moveTo>
                  <a:cubicBezTo>
                    <a:pt x="397185" y="-2693"/>
                    <a:pt x="553777" y="1937"/>
                    <a:pt x="607658" y="56660"/>
                  </a:cubicBezTo>
                  <a:cubicBezTo>
                    <a:pt x="658172" y="116902"/>
                    <a:pt x="697460" y="188744"/>
                    <a:pt x="735999" y="244495"/>
                  </a:cubicBezTo>
                  <a:cubicBezTo>
                    <a:pt x="773043" y="250482"/>
                    <a:pt x="917848" y="268068"/>
                    <a:pt x="959007" y="268442"/>
                  </a:cubicBezTo>
                  <a:cubicBezTo>
                    <a:pt x="958259" y="314840"/>
                    <a:pt x="948156" y="460768"/>
                    <a:pt x="955265" y="468626"/>
                  </a:cubicBezTo>
                  <a:cubicBezTo>
                    <a:pt x="975470" y="490702"/>
                    <a:pt x="2540264" y="650100"/>
                    <a:pt x="2592274" y="656835"/>
                  </a:cubicBezTo>
                  <a:cubicBezTo>
                    <a:pt x="2600880" y="679285"/>
                    <a:pt x="2610983" y="715580"/>
                    <a:pt x="2614725" y="727179"/>
                  </a:cubicBezTo>
                  <a:cubicBezTo>
                    <a:pt x="2336339" y="704729"/>
                    <a:pt x="341246" y="510533"/>
                    <a:pt x="199060" y="498933"/>
                  </a:cubicBezTo>
                  <a:cubicBezTo>
                    <a:pt x="139193" y="462639"/>
                    <a:pt x="105517" y="447297"/>
                    <a:pt x="0" y="386307"/>
                  </a:cubicBezTo>
                  <a:cubicBezTo>
                    <a:pt x="70719" y="346645"/>
                    <a:pt x="70719" y="300247"/>
                    <a:pt x="117865" y="236638"/>
                  </a:cubicBezTo>
                  <a:cubicBezTo>
                    <a:pt x="148173" y="194730"/>
                    <a:pt x="225253" y="120644"/>
                    <a:pt x="221137" y="5772"/>
                  </a:cubicBezTo>
                  <a:cubicBezTo>
                    <a:pt x="236197" y="4276"/>
                    <a:pt x="263395" y="2148"/>
                    <a:pt x="296843" y="93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9610661" y="3672252"/>
              <a:ext cx="241842" cy="391191"/>
            </a:xfrm>
            <a:custGeom>
              <a:avLst/>
              <a:gdLst/>
              <a:ahLst/>
              <a:cxnLst/>
              <a:rect l="l" t="t" r="r" b="b"/>
              <a:pathLst>
                <a:path w="241842" h="391191" extrusionOk="0">
                  <a:moveTo>
                    <a:pt x="167303" y="0"/>
                  </a:moveTo>
                  <a:lnTo>
                    <a:pt x="189656" y="0"/>
                  </a:lnTo>
                  <a:lnTo>
                    <a:pt x="189656" y="104973"/>
                  </a:lnTo>
                  <a:lnTo>
                    <a:pt x="241842" y="119048"/>
                  </a:lnTo>
                  <a:lnTo>
                    <a:pt x="234275" y="147105"/>
                  </a:lnTo>
                  <a:lnTo>
                    <a:pt x="114401" y="114774"/>
                  </a:lnTo>
                  <a:lnTo>
                    <a:pt x="114401" y="245179"/>
                  </a:lnTo>
                  <a:lnTo>
                    <a:pt x="226988" y="275545"/>
                  </a:lnTo>
                  <a:lnTo>
                    <a:pt x="219421" y="303601"/>
                  </a:lnTo>
                  <a:lnTo>
                    <a:pt x="114401" y="275276"/>
                  </a:lnTo>
                  <a:lnTo>
                    <a:pt x="114401" y="391191"/>
                  </a:lnTo>
                  <a:lnTo>
                    <a:pt x="75654" y="391191"/>
                  </a:lnTo>
                  <a:lnTo>
                    <a:pt x="75654" y="264826"/>
                  </a:lnTo>
                  <a:lnTo>
                    <a:pt x="0" y="244421"/>
                  </a:lnTo>
                  <a:lnTo>
                    <a:pt x="7567" y="216365"/>
                  </a:lnTo>
                  <a:lnTo>
                    <a:pt x="75654" y="234729"/>
                  </a:lnTo>
                  <a:lnTo>
                    <a:pt x="75654" y="104324"/>
                  </a:lnTo>
                  <a:lnTo>
                    <a:pt x="14854" y="87925"/>
                  </a:lnTo>
                  <a:lnTo>
                    <a:pt x="22423" y="59869"/>
                  </a:lnTo>
                  <a:lnTo>
                    <a:pt x="75654" y="74226"/>
                  </a:lnTo>
                  <a:lnTo>
                    <a:pt x="75654" y="8198"/>
                  </a:lnTo>
                  <a:lnTo>
                    <a:pt x="114401" y="8198"/>
                  </a:lnTo>
                  <a:lnTo>
                    <a:pt x="114401" y="84676"/>
                  </a:lnTo>
                  <a:lnTo>
                    <a:pt x="167303" y="9894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4921990" y="1541415"/>
              <a:ext cx="230987" cy="1043167"/>
            </a:xfrm>
            <a:custGeom>
              <a:avLst/>
              <a:gdLst/>
              <a:ahLst/>
              <a:cxnLst/>
              <a:rect l="l" t="t" r="r" b="b"/>
              <a:pathLst>
                <a:path w="295275" h="1333500" extrusionOk="0">
                  <a:moveTo>
                    <a:pt x="287700" y="1141789"/>
                  </a:moveTo>
                  <a:cubicBezTo>
                    <a:pt x="286748" y="1196081"/>
                    <a:pt x="285795" y="1249421"/>
                    <a:pt x="286748" y="1303714"/>
                  </a:cubicBezTo>
                  <a:cubicBezTo>
                    <a:pt x="287700" y="1330384"/>
                    <a:pt x="279128" y="1338956"/>
                    <a:pt x="252458" y="1338956"/>
                  </a:cubicBezTo>
                  <a:cubicBezTo>
                    <a:pt x="172448" y="1339909"/>
                    <a:pt x="172448" y="1340861"/>
                    <a:pt x="172448" y="1259899"/>
                  </a:cubicBezTo>
                  <a:cubicBezTo>
                    <a:pt x="172448" y="1217036"/>
                    <a:pt x="171495" y="1174174"/>
                    <a:pt x="170543" y="1131311"/>
                  </a:cubicBezTo>
                  <a:cubicBezTo>
                    <a:pt x="171495" y="999866"/>
                    <a:pt x="171495" y="868421"/>
                    <a:pt x="172448" y="736024"/>
                  </a:cubicBezTo>
                  <a:cubicBezTo>
                    <a:pt x="172448" y="715069"/>
                    <a:pt x="165780" y="709354"/>
                    <a:pt x="144825" y="709354"/>
                  </a:cubicBezTo>
                  <a:cubicBezTo>
                    <a:pt x="104820" y="709354"/>
                    <a:pt x="65768" y="707449"/>
                    <a:pt x="25763" y="705544"/>
                  </a:cubicBezTo>
                  <a:cubicBezTo>
                    <a:pt x="13380" y="704591"/>
                    <a:pt x="-907" y="707449"/>
                    <a:pt x="45" y="687446"/>
                  </a:cubicBezTo>
                  <a:cubicBezTo>
                    <a:pt x="998" y="665539"/>
                    <a:pt x="17191" y="675064"/>
                    <a:pt x="27668" y="673159"/>
                  </a:cubicBezTo>
                  <a:cubicBezTo>
                    <a:pt x="42908" y="669349"/>
                    <a:pt x="67673" y="684589"/>
                    <a:pt x="72436" y="661729"/>
                  </a:cubicBezTo>
                  <a:cubicBezTo>
                    <a:pt x="77198" y="636011"/>
                    <a:pt x="76245" y="607436"/>
                    <a:pt x="70530" y="581719"/>
                  </a:cubicBezTo>
                  <a:cubicBezTo>
                    <a:pt x="66720" y="567431"/>
                    <a:pt x="44813" y="576956"/>
                    <a:pt x="31478" y="575051"/>
                  </a:cubicBezTo>
                  <a:cubicBezTo>
                    <a:pt x="21953" y="574099"/>
                    <a:pt x="11475" y="574099"/>
                    <a:pt x="10523" y="561716"/>
                  </a:cubicBezTo>
                  <a:cubicBezTo>
                    <a:pt x="9570" y="547429"/>
                    <a:pt x="21953" y="549334"/>
                    <a:pt x="30525" y="549334"/>
                  </a:cubicBezTo>
                  <a:cubicBezTo>
                    <a:pt x="66720" y="549334"/>
                    <a:pt x="103868" y="549334"/>
                    <a:pt x="140063" y="549334"/>
                  </a:cubicBezTo>
                  <a:cubicBezTo>
                    <a:pt x="148636" y="549334"/>
                    <a:pt x="161018" y="548381"/>
                    <a:pt x="160066" y="561716"/>
                  </a:cubicBezTo>
                  <a:cubicBezTo>
                    <a:pt x="159113" y="574099"/>
                    <a:pt x="148636" y="573146"/>
                    <a:pt x="139111" y="575051"/>
                  </a:cubicBezTo>
                  <a:cubicBezTo>
                    <a:pt x="124823" y="576956"/>
                    <a:pt x="101011" y="565526"/>
                    <a:pt x="97200" y="584576"/>
                  </a:cubicBezTo>
                  <a:cubicBezTo>
                    <a:pt x="92438" y="612199"/>
                    <a:pt x="90533" y="643631"/>
                    <a:pt x="101011" y="668396"/>
                  </a:cubicBezTo>
                  <a:cubicBezTo>
                    <a:pt x="106725" y="683636"/>
                    <a:pt x="139111" y="676969"/>
                    <a:pt x="158161" y="676016"/>
                  </a:cubicBezTo>
                  <a:cubicBezTo>
                    <a:pt x="180068" y="675064"/>
                    <a:pt x="169591" y="654109"/>
                    <a:pt x="170543" y="641726"/>
                  </a:cubicBezTo>
                  <a:cubicBezTo>
                    <a:pt x="171495" y="519806"/>
                    <a:pt x="172448" y="351214"/>
                    <a:pt x="175305" y="229294"/>
                  </a:cubicBezTo>
                  <a:cubicBezTo>
                    <a:pt x="176258" y="206434"/>
                    <a:pt x="176258" y="206434"/>
                    <a:pt x="188641" y="201671"/>
                  </a:cubicBezTo>
                  <a:cubicBezTo>
                    <a:pt x="197213" y="198814"/>
                    <a:pt x="180068" y="189289"/>
                    <a:pt x="174353" y="184526"/>
                  </a:cubicBezTo>
                  <a:cubicBezTo>
                    <a:pt x="152445" y="165476"/>
                    <a:pt x="166733" y="137854"/>
                    <a:pt x="191498" y="119756"/>
                  </a:cubicBezTo>
                  <a:cubicBezTo>
                    <a:pt x="230550" y="89276"/>
                    <a:pt x="209595" y="48319"/>
                    <a:pt x="220073" y="5456"/>
                  </a:cubicBezTo>
                  <a:cubicBezTo>
                    <a:pt x="221978" y="-4069"/>
                    <a:pt x="244838" y="-259"/>
                    <a:pt x="244838" y="10219"/>
                  </a:cubicBezTo>
                  <a:cubicBezTo>
                    <a:pt x="241028" y="69274"/>
                    <a:pt x="252458" y="99754"/>
                    <a:pt x="279128" y="119756"/>
                  </a:cubicBezTo>
                  <a:cubicBezTo>
                    <a:pt x="315323" y="146426"/>
                    <a:pt x="307703" y="177859"/>
                    <a:pt x="288653" y="189289"/>
                  </a:cubicBezTo>
                  <a:cubicBezTo>
                    <a:pt x="265793" y="202624"/>
                    <a:pt x="280080" y="202624"/>
                    <a:pt x="284843" y="213101"/>
                  </a:cubicBezTo>
                  <a:cubicBezTo>
                    <a:pt x="289605" y="225484"/>
                    <a:pt x="286748" y="844609"/>
                    <a:pt x="287700" y="114178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83" name="Google Shape;83;p1"/>
            <p:cNvGrpSpPr/>
            <p:nvPr/>
          </p:nvGrpSpPr>
          <p:grpSpPr>
            <a:xfrm>
              <a:off x="6288139" y="3256228"/>
              <a:ext cx="2633320" cy="537229"/>
              <a:chOff x="6288139" y="3256228"/>
              <a:chExt cx="2633320" cy="537229"/>
            </a:xfrm>
          </p:grpSpPr>
          <p:sp>
            <p:nvSpPr>
              <p:cNvPr id="84" name="Google Shape;84;p1"/>
              <p:cNvSpPr/>
              <p:nvPr/>
            </p:nvSpPr>
            <p:spPr>
              <a:xfrm>
                <a:off x="6288139" y="3256228"/>
                <a:ext cx="529034" cy="298047"/>
              </a:xfrm>
              <a:custGeom>
                <a:avLst/>
                <a:gdLst/>
                <a:ahLst/>
                <a:cxnLst/>
                <a:rect l="l" t="t" r="r" b="b"/>
                <a:pathLst>
                  <a:path w="676275" h="381000" extrusionOk="0">
                    <a:moveTo>
                      <a:pt x="35765" y="0"/>
                    </a:moveTo>
                    <a:lnTo>
                      <a:pt x="682159" y="73578"/>
                    </a:lnTo>
                    <a:lnTo>
                      <a:pt x="646394" y="387784"/>
                    </a:lnTo>
                    <a:lnTo>
                      <a:pt x="0" y="31420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85;p1"/>
              <p:cNvSpPr/>
              <p:nvPr/>
            </p:nvSpPr>
            <p:spPr>
              <a:xfrm>
                <a:off x="7340325" y="3375450"/>
                <a:ext cx="529034" cy="298047"/>
              </a:xfrm>
              <a:custGeom>
                <a:avLst/>
                <a:gdLst/>
                <a:ahLst/>
                <a:cxnLst/>
                <a:rect l="l" t="t" r="r" b="b"/>
                <a:pathLst>
                  <a:path w="676275" h="381000" extrusionOk="0">
                    <a:moveTo>
                      <a:pt x="35765" y="0"/>
                    </a:moveTo>
                    <a:lnTo>
                      <a:pt x="682159" y="73578"/>
                    </a:lnTo>
                    <a:lnTo>
                      <a:pt x="646394" y="387784"/>
                    </a:lnTo>
                    <a:lnTo>
                      <a:pt x="0" y="31420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86;p1"/>
              <p:cNvSpPr/>
              <p:nvPr/>
            </p:nvSpPr>
            <p:spPr>
              <a:xfrm>
                <a:off x="7866332" y="3435796"/>
                <a:ext cx="529034" cy="298047"/>
              </a:xfrm>
              <a:custGeom>
                <a:avLst/>
                <a:gdLst/>
                <a:ahLst/>
                <a:cxnLst/>
                <a:rect l="l" t="t" r="r" b="b"/>
                <a:pathLst>
                  <a:path w="676275" h="381000" extrusionOk="0">
                    <a:moveTo>
                      <a:pt x="35766" y="0"/>
                    </a:moveTo>
                    <a:lnTo>
                      <a:pt x="682160" y="73578"/>
                    </a:lnTo>
                    <a:lnTo>
                      <a:pt x="646395" y="387784"/>
                    </a:lnTo>
                    <a:lnTo>
                      <a:pt x="1" y="31420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p1"/>
              <p:cNvSpPr/>
              <p:nvPr/>
            </p:nvSpPr>
            <p:spPr>
              <a:xfrm>
                <a:off x="8392425" y="3495410"/>
                <a:ext cx="529034" cy="298047"/>
              </a:xfrm>
              <a:custGeom>
                <a:avLst/>
                <a:gdLst/>
                <a:ahLst/>
                <a:cxnLst/>
                <a:rect l="l" t="t" r="r" b="b"/>
                <a:pathLst>
                  <a:path w="676275" h="381000" extrusionOk="0">
                    <a:moveTo>
                      <a:pt x="35766" y="0"/>
                    </a:moveTo>
                    <a:lnTo>
                      <a:pt x="682160" y="73578"/>
                    </a:lnTo>
                    <a:lnTo>
                      <a:pt x="646394" y="387784"/>
                    </a:lnTo>
                    <a:lnTo>
                      <a:pt x="0" y="31420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1"/>
              <p:cNvSpPr/>
              <p:nvPr/>
            </p:nvSpPr>
            <p:spPr>
              <a:xfrm>
                <a:off x="6814232" y="3315836"/>
                <a:ext cx="529034" cy="298047"/>
              </a:xfrm>
              <a:custGeom>
                <a:avLst/>
                <a:gdLst/>
                <a:ahLst/>
                <a:cxnLst/>
                <a:rect l="l" t="t" r="r" b="b"/>
                <a:pathLst>
                  <a:path w="676275" h="381000" extrusionOk="0">
                    <a:moveTo>
                      <a:pt x="35766" y="0"/>
                    </a:moveTo>
                    <a:lnTo>
                      <a:pt x="682160" y="73578"/>
                    </a:lnTo>
                    <a:lnTo>
                      <a:pt x="646394" y="387784"/>
                    </a:lnTo>
                    <a:lnTo>
                      <a:pt x="0" y="314206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9" name="Google Shape;89;p1"/>
          <p:cNvSpPr/>
          <p:nvPr/>
        </p:nvSpPr>
        <p:spPr>
          <a:xfrm>
            <a:off x="9053808" y="6363271"/>
            <a:ext cx="1218348" cy="396810"/>
          </a:xfrm>
          <a:custGeom>
            <a:avLst/>
            <a:gdLst/>
            <a:ahLst/>
            <a:cxnLst/>
            <a:rect l="l" t="t" r="r" b="b"/>
            <a:pathLst>
              <a:path w="3628742" h="1181863" extrusionOk="0">
                <a:moveTo>
                  <a:pt x="3561198" y="913032"/>
                </a:moveTo>
                <a:lnTo>
                  <a:pt x="3560779" y="958099"/>
                </a:lnTo>
                <a:lnTo>
                  <a:pt x="3565327" y="958938"/>
                </a:lnTo>
                <a:lnTo>
                  <a:pt x="3565327" y="914145"/>
                </a:lnTo>
                <a:close/>
                <a:moveTo>
                  <a:pt x="3476334" y="904646"/>
                </a:moveTo>
                <a:cubicBezTo>
                  <a:pt x="3468089" y="904646"/>
                  <a:pt x="3461550" y="911185"/>
                  <a:pt x="3461550" y="919431"/>
                </a:cubicBezTo>
                <a:lnTo>
                  <a:pt x="3461550" y="935637"/>
                </a:lnTo>
                <a:cubicBezTo>
                  <a:pt x="3461550" y="943883"/>
                  <a:pt x="3468089" y="950422"/>
                  <a:pt x="3476334" y="950422"/>
                </a:cubicBezTo>
                <a:lnTo>
                  <a:pt x="3525808" y="950422"/>
                </a:lnTo>
                <a:cubicBezTo>
                  <a:pt x="3533768" y="950422"/>
                  <a:pt x="3540592" y="943883"/>
                  <a:pt x="3540592" y="935637"/>
                </a:cubicBezTo>
                <a:lnTo>
                  <a:pt x="3540592" y="919431"/>
                </a:lnTo>
                <a:cubicBezTo>
                  <a:pt x="3540592" y="911185"/>
                  <a:pt x="3534053" y="904646"/>
                  <a:pt x="3525808" y="904646"/>
                </a:cubicBezTo>
                <a:close/>
                <a:moveTo>
                  <a:pt x="3296422" y="859789"/>
                </a:moveTo>
                <a:lnTo>
                  <a:pt x="3288830" y="862993"/>
                </a:lnTo>
                <a:lnTo>
                  <a:pt x="3296992" y="863926"/>
                </a:lnTo>
                <a:close/>
                <a:moveTo>
                  <a:pt x="1813033" y="1628"/>
                </a:moveTo>
                <a:cubicBezTo>
                  <a:pt x="1813601" y="-1215"/>
                  <a:pt x="1820425" y="-78"/>
                  <a:pt x="1820425" y="3050"/>
                </a:cubicBezTo>
                <a:cubicBezTo>
                  <a:pt x="1819288" y="20678"/>
                  <a:pt x="1822700" y="29777"/>
                  <a:pt x="1830661" y="35747"/>
                </a:cubicBezTo>
                <a:cubicBezTo>
                  <a:pt x="1841465" y="43708"/>
                  <a:pt x="1839191" y="53091"/>
                  <a:pt x="1833504" y="56503"/>
                </a:cubicBezTo>
                <a:cubicBezTo>
                  <a:pt x="1826680" y="60484"/>
                  <a:pt x="1830945" y="60484"/>
                  <a:pt x="1832367" y="63611"/>
                </a:cubicBezTo>
                <a:cubicBezTo>
                  <a:pt x="1833610" y="66846"/>
                  <a:pt x="1833113" y="208746"/>
                  <a:pt x="1833160" y="303599"/>
                </a:cubicBezTo>
                <a:lnTo>
                  <a:pt x="1833194" y="324620"/>
                </a:lnTo>
                <a:lnTo>
                  <a:pt x="1889339" y="345875"/>
                </a:lnTo>
                <a:cubicBezTo>
                  <a:pt x="1907216" y="356040"/>
                  <a:pt x="1923351" y="368977"/>
                  <a:pt x="1937283" y="384615"/>
                </a:cubicBezTo>
                <a:cubicBezTo>
                  <a:pt x="1958892" y="408783"/>
                  <a:pt x="1969980" y="440627"/>
                  <a:pt x="1970550" y="474178"/>
                </a:cubicBezTo>
                <a:cubicBezTo>
                  <a:pt x="1970834" y="481570"/>
                  <a:pt x="1971686" y="486972"/>
                  <a:pt x="1977658" y="493512"/>
                </a:cubicBezTo>
                <a:cubicBezTo>
                  <a:pt x="1992442" y="509718"/>
                  <a:pt x="2003816" y="528484"/>
                  <a:pt x="2013198" y="548386"/>
                </a:cubicBezTo>
                <a:cubicBezTo>
                  <a:pt x="2017463" y="557200"/>
                  <a:pt x="2022012" y="560612"/>
                  <a:pt x="2030258" y="561465"/>
                </a:cubicBezTo>
                <a:cubicBezTo>
                  <a:pt x="2088544" y="567151"/>
                  <a:pt x="2129772" y="573122"/>
                  <a:pt x="2188058" y="578240"/>
                </a:cubicBezTo>
                <a:cubicBezTo>
                  <a:pt x="2198009" y="579094"/>
                  <a:pt x="2199147" y="582505"/>
                  <a:pt x="2198862" y="591035"/>
                </a:cubicBezTo>
                <a:cubicBezTo>
                  <a:pt x="2197725" y="636527"/>
                  <a:pt x="2194313" y="689981"/>
                  <a:pt x="2193745" y="735472"/>
                </a:cubicBezTo>
                <a:lnTo>
                  <a:pt x="2228718" y="740408"/>
                </a:lnTo>
                <a:lnTo>
                  <a:pt x="2242079" y="668655"/>
                </a:lnTo>
                <a:cubicBezTo>
                  <a:pt x="2262550" y="560896"/>
                  <a:pt x="2283590" y="453137"/>
                  <a:pt x="2303777" y="345093"/>
                </a:cubicBezTo>
                <a:cubicBezTo>
                  <a:pt x="2305767" y="334858"/>
                  <a:pt x="2310032" y="333720"/>
                  <a:pt x="2318562" y="333720"/>
                </a:cubicBezTo>
                <a:cubicBezTo>
                  <a:pt x="2326168" y="333791"/>
                  <a:pt x="2340135" y="333863"/>
                  <a:pt x="2357230" y="333920"/>
                </a:cubicBezTo>
                <a:lnTo>
                  <a:pt x="2409263" y="334029"/>
                </a:lnTo>
                <a:lnTo>
                  <a:pt x="2409262" y="334005"/>
                </a:lnTo>
                <a:cubicBezTo>
                  <a:pt x="2409262" y="295337"/>
                  <a:pt x="2409262" y="256384"/>
                  <a:pt x="2409831" y="217716"/>
                </a:cubicBezTo>
                <a:cubicBezTo>
                  <a:pt x="2409831" y="209471"/>
                  <a:pt x="2406703" y="208333"/>
                  <a:pt x="2399880" y="208618"/>
                </a:cubicBezTo>
                <a:cubicBezTo>
                  <a:pt x="2393340" y="208902"/>
                  <a:pt x="2386517" y="208618"/>
                  <a:pt x="2379977" y="208618"/>
                </a:cubicBezTo>
                <a:cubicBezTo>
                  <a:pt x="2377134" y="208618"/>
                  <a:pt x="2375428" y="207196"/>
                  <a:pt x="2375428" y="204353"/>
                </a:cubicBezTo>
                <a:cubicBezTo>
                  <a:pt x="2375428" y="200941"/>
                  <a:pt x="2377987" y="200941"/>
                  <a:pt x="2380262" y="200941"/>
                </a:cubicBezTo>
                <a:cubicBezTo>
                  <a:pt x="2384526" y="200941"/>
                  <a:pt x="2388791" y="200372"/>
                  <a:pt x="2393056" y="200941"/>
                </a:cubicBezTo>
                <a:cubicBezTo>
                  <a:pt x="2406988" y="203500"/>
                  <a:pt x="2409831" y="197814"/>
                  <a:pt x="2410115" y="184166"/>
                </a:cubicBezTo>
                <a:cubicBezTo>
                  <a:pt x="2410399" y="169950"/>
                  <a:pt x="2406135" y="165401"/>
                  <a:pt x="2392772" y="167675"/>
                </a:cubicBezTo>
                <a:cubicBezTo>
                  <a:pt x="2389075" y="168244"/>
                  <a:pt x="2385095" y="167675"/>
                  <a:pt x="2381399" y="167675"/>
                </a:cubicBezTo>
                <a:cubicBezTo>
                  <a:pt x="2378555" y="167675"/>
                  <a:pt x="2375428" y="167391"/>
                  <a:pt x="2375712" y="163410"/>
                </a:cubicBezTo>
                <a:cubicBezTo>
                  <a:pt x="2375997" y="160283"/>
                  <a:pt x="2379124" y="160851"/>
                  <a:pt x="2381399" y="160567"/>
                </a:cubicBezTo>
                <a:cubicBezTo>
                  <a:pt x="2382252" y="160567"/>
                  <a:pt x="2383389" y="160567"/>
                  <a:pt x="2384242" y="160567"/>
                </a:cubicBezTo>
                <a:cubicBezTo>
                  <a:pt x="2409547" y="159430"/>
                  <a:pt x="2409547" y="159430"/>
                  <a:pt x="2409547" y="134409"/>
                </a:cubicBezTo>
                <a:cubicBezTo>
                  <a:pt x="2409547" y="129576"/>
                  <a:pt x="2409262" y="125027"/>
                  <a:pt x="2409547" y="120193"/>
                </a:cubicBezTo>
                <a:cubicBezTo>
                  <a:pt x="2410115" y="114222"/>
                  <a:pt x="2405282" y="105692"/>
                  <a:pt x="2418361" y="105977"/>
                </a:cubicBezTo>
                <a:cubicBezTo>
                  <a:pt x="2431724" y="106261"/>
                  <a:pt x="2426322" y="115644"/>
                  <a:pt x="2426322" y="121046"/>
                </a:cubicBezTo>
                <a:cubicBezTo>
                  <a:pt x="2426890" y="192127"/>
                  <a:pt x="2426890" y="262924"/>
                  <a:pt x="2427175" y="334005"/>
                </a:cubicBezTo>
                <a:lnTo>
                  <a:pt x="2427174" y="334032"/>
                </a:lnTo>
                <a:lnTo>
                  <a:pt x="2471458" y="334000"/>
                </a:lnTo>
                <a:cubicBezTo>
                  <a:pt x="2488127" y="333951"/>
                  <a:pt x="2501454" y="333863"/>
                  <a:pt x="2508207" y="333720"/>
                </a:cubicBezTo>
                <a:cubicBezTo>
                  <a:pt x="2516736" y="333436"/>
                  <a:pt x="2519580" y="336564"/>
                  <a:pt x="2520717" y="344525"/>
                </a:cubicBezTo>
                <a:cubicBezTo>
                  <a:pt x="2530846" y="419871"/>
                  <a:pt x="2550304" y="562966"/>
                  <a:pt x="2564376" y="666079"/>
                </a:cubicBezTo>
                <a:lnTo>
                  <a:pt x="2567236" y="687012"/>
                </a:lnTo>
                <a:lnTo>
                  <a:pt x="2673016" y="699053"/>
                </a:lnTo>
                <a:lnTo>
                  <a:pt x="2662495" y="791473"/>
                </a:lnTo>
                <a:lnTo>
                  <a:pt x="2670280" y="792369"/>
                </a:lnTo>
                <a:lnTo>
                  <a:pt x="2680813" y="699837"/>
                </a:lnTo>
                <a:lnTo>
                  <a:pt x="2873764" y="721801"/>
                </a:lnTo>
                <a:lnTo>
                  <a:pt x="2863223" y="814408"/>
                </a:lnTo>
                <a:lnTo>
                  <a:pt x="2871007" y="815296"/>
                </a:lnTo>
                <a:lnTo>
                  <a:pt x="2881528" y="722864"/>
                </a:lnTo>
                <a:lnTo>
                  <a:pt x="3007367" y="737188"/>
                </a:lnTo>
                <a:lnTo>
                  <a:pt x="3015727" y="691971"/>
                </a:lnTo>
                <a:cubicBezTo>
                  <a:pt x="3032502" y="604398"/>
                  <a:pt x="3049562" y="517110"/>
                  <a:pt x="3066053" y="429538"/>
                </a:cubicBezTo>
                <a:cubicBezTo>
                  <a:pt x="3067759" y="420724"/>
                  <a:pt x="3071170" y="419302"/>
                  <a:pt x="3078847" y="419302"/>
                </a:cubicBezTo>
                <a:cubicBezTo>
                  <a:pt x="3086737" y="419373"/>
                  <a:pt x="3101007" y="419445"/>
                  <a:pt x="3118381" y="419502"/>
                </a:cubicBezTo>
                <a:lnTo>
                  <a:pt x="3174106" y="419617"/>
                </a:lnTo>
                <a:lnTo>
                  <a:pt x="3174096" y="419302"/>
                </a:lnTo>
                <a:cubicBezTo>
                  <a:pt x="3174096" y="340829"/>
                  <a:pt x="3174380" y="262070"/>
                  <a:pt x="3174380" y="183597"/>
                </a:cubicBezTo>
                <a:cubicBezTo>
                  <a:pt x="3174380" y="178479"/>
                  <a:pt x="3171821" y="171940"/>
                  <a:pt x="3181772" y="172224"/>
                </a:cubicBezTo>
                <a:cubicBezTo>
                  <a:pt x="3189733" y="172224"/>
                  <a:pt x="3192008" y="174214"/>
                  <a:pt x="3192008" y="182459"/>
                </a:cubicBezTo>
                <a:cubicBezTo>
                  <a:pt x="3191723" y="224540"/>
                  <a:pt x="3191723" y="266620"/>
                  <a:pt x="3191723" y="308984"/>
                </a:cubicBezTo>
                <a:cubicBezTo>
                  <a:pt x="3192008" y="345378"/>
                  <a:pt x="3192008" y="382340"/>
                  <a:pt x="3192292" y="419302"/>
                </a:cubicBezTo>
                <a:lnTo>
                  <a:pt x="3192287" y="419611"/>
                </a:lnTo>
                <a:lnTo>
                  <a:pt x="3233702" y="419582"/>
                </a:lnTo>
                <a:cubicBezTo>
                  <a:pt x="3250402" y="419533"/>
                  <a:pt x="3263659" y="419445"/>
                  <a:pt x="3270198" y="419302"/>
                </a:cubicBezTo>
                <a:cubicBezTo>
                  <a:pt x="3278727" y="419018"/>
                  <a:pt x="3281571" y="422146"/>
                  <a:pt x="3282708" y="430107"/>
                </a:cubicBezTo>
                <a:cubicBezTo>
                  <a:pt x="3300336" y="560328"/>
                  <a:pt x="3318249" y="690549"/>
                  <a:pt x="3336161" y="820486"/>
                </a:cubicBezTo>
                <a:cubicBezTo>
                  <a:pt x="3338009" y="834275"/>
                  <a:pt x="3339360" y="843800"/>
                  <a:pt x="3340711" y="853325"/>
                </a:cubicBezTo>
                <a:lnTo>
                  <a:pt x="3342890" y="869060"/>
                </a:lnTo>
                <a:lnTo>
                  <a:pt x="3378398" y="873010"/>
                </a:lnTo>
                <a:cubicBezTo>
                  <a:pt x="3399887" y="875378"/>
                  <a:pt x="3417337" y="877280"/>
                  <a:pt x="3426009" y="878204"/>
                </a:cubicBezTo>
                <a:cubicBezTo>
                  <a:pt x="3429706" y="878488"/>
                  <a:pt x="3432549" y="881047"/>
                  <a:pt x="3433686" y="884459"/>
                </a:cubicBezTo>
                <a:cubicBezTo>
                  <a:pt x="3437951" y="897254"/>
                  <a:pt x="3443354" y="912607"/>
                  <a:pt x="3443354" y="912607"/>
                </a:cubicBezTo>
                <a:cubicBezTo>
                  <a:pt x="3443922" y="887302"/>
                  <a:pt x="3448756" y="883606"/>
                  <a:pt x="3456148" y="883606"/>
                </a:cubicBezTo>
                <a:lnTo>
                  <a:pt x="3547984" y="883606"/>
                </a:lnTo>
                <a:cubicBezTo>
                  <a:pt x="3551681" y="883606"/>
                  <a:pt x="3555093" y="885312"/>
                  <a:pt x="3557652" y="887871"/>
                </a:cubicBezTo>
                <a:cubicBezTo>
                  <a:pt x="3557652" y="887871"/>
                  <a:pt x="3561348" y="891567"/>
                  <a:pt x="3561348" y="896969"/>
                </a:cubicBezTo>
                <a:lnTo>
                  <a:pt x="3561305" y="901576"/>
                </a:lnTo>
                <a:lnTo>
                  <a:pt x="3565327" y="902661"/>
                </a:lnTo>
                <a:lnTo>
                  <a:pt x="3565327" y="852901"/>
                </a:lnTo>
                <a:lnTo>
                  <a:pt x="3542127" y="846643"/>
                </a:lnTo>
                <a:lnTo>
                  <a:pt x="3545015" y="835937"/>
                </a:lnTo>
                <a:lnTo>
                  <a:pt x="3565327" y="841416"/>
                </a:lnTo>
                <a:lnTo>
                  <a:pt x="3565327" y="816220"/>
                </a:lnTo>
                <a:lnTo>
                  <a:pt x="3580113" y="816220"/>
                </a:lnTo>
                <a:lnTo>
                  <a:pt x="3580113" y="845403"/>
                </a:lnTo>
                <a:lnTo>
                  <a:pt x="3600299" y="850848"/>
                </a:lnTo>
                <a:lnTo>
                  <a:pt x="3600299" y="813092"/>
                </a:lnTo>
                <a:lnTo>
                  <a:pt x="3608829" y="813092"/>
                </a:lnTo>
                <a:lnTo>
                  <a:pt x="3608829" y="853148"/>
                </a:lnTo>
                <a:lnTo>
                  <a:pt x="3628742" y="858519"/>
                </a:lnTo>
                <a:lnTo>
                  <a:pt x="3625855" y="869225"/>
                </a:lnTo>
                <a:lnTo>
                  <a:pt x="3580113" y="856888"/>
                </a:lnTo>
                <a:lnTo>
                  <a:pt x="3580113" y="906648"/>
                </a:lnTo>
                <a:lnTo>
                  <a:pt x="3623074" y="918236"/>
                </a:lnTo>
                <a:lnTo>
                  <a:pt x="3620187" y="928941"/>
                </a:lnTo>
                <a:lnTo>
                  <a:pt x="3580113" y="918133"/>
                </a:lnTo>
                <a:lnTo>
                  <a:pt x="3580113" y="961139"/>
                </a:lnTo>
                <a:lnTo>
                  <a:pt x="3591771" y="962364"/>
                </a:lnTo>
                <a:cubicBezTo>
                  <a:pt x="3603712" y="961227"/>
                  <a:pt x="3614233" y="961796"/>
                  <a:pt x="3610821" y="979139"/>
                </a:cubicBezTo>
                <a:cubicBezTo>
                  <a:pt x="3610252" y="982835"/>
                  <a:pt x="3592056" y="1181863"/>
                  <a:pt x="3563054" y="1181863"/>
                </a:cubicBezTo>
                <a:cubicBezTo>
                  <a:pt x="3264512" y="1181863"/>
                  <a:pt x="1118996" y="1171343"/>
                  <a:pt x="384584" y="1171343"/>
                </a:cubicBezTo>
                <a:cubicBezTo>
                  <a:pt x="377476" y="1136087"/>
                  <a:pt x="370936" y="1091447"/>
                  <a:pt x="363544" y="1056476"/>
                </a:cubicBezTo>
                <a:cubicBezTo>
                  <a:pt x="337955" y="935638"/>
                  <a:pt x="297296" y="821338"/>
                  <a:pt x="221097" y="722109"/>
                </a:cubicBezTo>
                <a:cubicBezTo>
                  <a:pt x="216832" y="716423"/>
                  <a:pt x="97984" y="573691"/>
                  <a:pt x="43110" y="507728"/>
                </a:cubicBezTo>
                <a:cubicBezTo>
                  <a:pt x="29747" y="491805"/>
                  <a:pt x="16952" y="475599"/>
                  <a:pt x="1598" y="461383"/>
                </a:cubicBezTo>
                <a:cubicBezTo>
                  <a:pt x="-3235" y="455696"/>
                  <a:pt x="3873" y="442902"/>
                  <a:pt x="9844" y="443754"/>
                </a:cubicBezTo>
                <a:cubicBezTo>
                  <a:pt x="80925" y="453422"/>
                  <a:pt x="1260874" y="612644"/>
                  <a:pt x="1327122" y="621458"/>
                </a:cubicBezTo>
                <a:cubicBezTo>
                  <a:pt x="1339632" y="623164"/>
                  <a:pt x="1393654" y="666950"/>
                  <a:pt x="1406164" y="675480"/>
                </a:cubicBezTo>
                <a:cubicBezTo>
                  <a:pt x="1415547" y="682020"/>
                  <a:pt x="1424645" y="678039"/>
                  <a:pt x="1432890" y="673774"/>
                </a:cubicBezTo>
                <a:cubicBezTo>
                  <a:pt x="1467579" y="655861"/>
                  <a:pt x="1490609" y="626860"/>
                  <a:pt x="1504540" y="591035"/>
                </a:cubicBezTo>
                <a:cubicBezTo>
                  <a:pt x="1511933" y="572554"/>
                  <a:pt x="1520463" y="558053"/>
                  <a:pt x="1536100" y="544121"/>
                </a:cubicBezTo>
                <a:cubicBezTo>
                  <a:pt x="1577328" y="507159"/>
                  <a:pt x="1592966" y="457403"/>
                  <a:pt x="1594387" y="402812"/>
                </a:cubicBezTo>
                <a:cubicBezTo>
                  <a:pt x="1594956" y="378075"/>
                  <a:pt x="1594672" y="378075"/>
                  <a:pt x="1619977" y="377507"/>
                </a:cubicBezTo>
                <a:cubicBezTo>
                  <a:pt x="1666038" y="376654"/>
                  <a:pt x="1711814" y="375801"/>
                  <a:pt x="1757874" y="375232"/>
                </a:cubicBezTo>
                <a:cubicBezTo>
                  <a:pt x="1763276" y="375232"/>
                  <a:pt x="1765551" y="374095"/>
                  <a:pt x="1765266" y="368408"/>
                </a:cubicBezTo>
                <a:cubicBezTo>
                  <a:pt x="1764982" y="359310"/>
                  <a:pt x="1766120" y="350212"/>
                  <a:pt x="1764982" y="341397"/>
                </a:cubicBezTo>
                <a:cubicBezTo>
                  <a:pt x="1763276" y="328035"/>
                  <a:pt x="1768678" y="322348"/>
                  <a:pt x="1781757" y="322348"/>
                </a:cubicBezTo>
                <a:lnTo>
                  <a:pt x="1798321" y="322483"/>
                </a:lnTo>
                <a:lnTo>
                  <a:pt x="1798817" y="219706"/>
                </a:lnTo>
                <a:cubicBezTo>
                  <a:pt x="1798817" y="213451"/>
                  <a:pt x="1796826" y="211745"/>
                  <a:pt x="1790571" y="211745"/>
                </a:cubicBezTo>
                <a:cubicBezTo>
                  <a:pt x="1778629" y="211745"/>
                  <a:pt x="1766972" y="211176"/>
                  <a:pt x="1755030" y="210607"/>
                </a:cubicBezTo>
                <a:cubicBezTo>
                  <a:pt x="1751334" y="210323"/>
                  <a:pt x="1747069" y="211176"/>
                  <a:pt x="1747353" y="205205"/>
                </a:cubicBezTo>
                <a:cubicBezTo>
                  <a:pt x="1747638" y="198666"/>
                  <a:pt x="1752472" y="201509"/>
                  <a:pt x="1755599" y="200940"/>
                </a:cubicBezTo>
                <a:cubicBezTo>
                  <a:pt x="1760148" y="199803"/>
                  <a:pt x="1767541" y="204352"/>
                  <a:pt x="1768962" y="197528"/>
                </a:cubicBezTo>
                <a:cubicBezTo>
                  <a:pt x="1770384" y="189852"/>
                  <a:pt x="1770099" y="181322"/>
                  <a:pt x="1768394" y="173645"/>
                </a:cubicBezTo>
                <a:cubicBezTo>
                  <a:pt x="1767256" y="169380"/>
                  <a:pt x="1760717" y="172223"/>
                  <a:pt x="1756736" y="171655"/>
                </a:cubicBezTo>
                <a:cubicBezTo>
                  <a:pt x="1753893" y="171371"/>
                  <a:pt x="1750765" y="171371"/>
                  <a:pt x="1750481" y="167674"/>
                </a:cubicBezTo>
                <a:cubicBezTo>
                  <a:pt x="1750197" y="163409"/>
                  <a:pt x="1753893" y="163978"/>
                  <a:pt x="1756452" y="163978"/>
                </a:cubicBezTo>
                <a:cubicBezTo>
                  <a:pt x="1767256" y="163978"/>
                  <a:pt x="1778345" y="163978"/>
                  <a:pt x="1789149" y="163978"/>
                </a:cubicBezTo>
                <a:cubicBezTo>
                  <a:pt x="1791709" y="163978"/>
                  <a:pt x="1795405" y="163694"/>
                  <a:pt x="1795120" y="167674"/>
                </a:cubicBezTo>
                <a:cubicBezTo>
                  <a:pt x="1794836" y="171371"/>
                  <a:pt x="1791709" y="171086"/>
                  <a:pt x="1788865" y="171655"/>
                </a:cubicBezTo>
                <a:cubicBezTo>
                  <a:pt x="1784600" y="172223"/>
                  <a:pt x="1777492" y="168811"/>
                  <a:pt x="1776355" y="174498"/>
                </a:cubicBezTo>
                <a:cubicBezTo>
                  <a:pt x="1774933" y="182744"/>
                  <a:pt x="1774365" y="192126"/>
                  <a:pt x="1777492" y="199519"/>
                </a:cubicBezTo>
                <a:cubicBezTo>
                  <a:pt x="1779198" y="204068"/>
                  <a:pt x="1788865" y="202078"/>
                  <a:pt x="1794552" y="201793"/>
                </a:cubicBezTo>
                <a:cubicBezTo>
                  <a:pt x="1801091" y="201509"/>
                  <a:pt x="1797964" y="195254"/>
                  <a:pt x="1798248" y="191557"/>
                </a:cubicBezTo>
                <a:cubicBezTo>
                  <a:pt x="1798532" y="155164"/>
                  <a:pt x="1798817" y="104839"/>
                  <a:pt x="1799669" y="68445"/>
                </a:cubicBezTo>
                <a:cubicBezTo>
                  <a:pt x="1799954" y="61621"/>
                  <a:pt x="1799954" y="61621"/>
                  <a:pt x="1803650" y="60199"/>
                </a:cubicBezTo>
                <a:cubicBezTo>
                  <a:pt x="1806209" y="59347"/>
                  <a:pt x="1801091" y="56503"/>
                  <a:pt x="1799385" y="55081"/>
                </a:cubicBezTo>
                <a:cubicBezTo>
                  <a:pt x="1792846" y="49395"/>
                  <a:pt x="1797111" y="41150"/>
                  <a:pt x="1804503" y="35747"/>
                </a:cubicBezTo>
                <a:cubicBezTo>
                  <a:pt x="1816160" y="26649"/>
                  <a:pt x="1809905" y="14423"/>
                  <a:pt x="1813033" y="1628"/>
                </a:cubicBezTo>
                <a:close/>
              </a:path>
            </a:pathLst>
          </a:custGeom>
          <a:gradFill>
            <a:gsLst>
              <a:gs pos="0">
                <a:srgbClr val="C2E9FB"/>
              </a:gs>
              <a:gs pos="100000">
                <a:srgbClr val="C2E9F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6939881" y="5798801"/>
            <a:ext cx="1774810" cy="578047"/>
          </a:xfrm>
          <a:custGeom>
            <a:avLst/>
            <a:gdLst/>
            <a:ahLst/>
            <a:cxnLst/>
            <a:rect l="l" t="t" r="r" b="b"/>
            <a:pathLst>
              <a:path w="3628742" h="1181863" extrusionOk="0">
                <a:moveTo>
                  <a:pt x="3561198" y="913032"/>
                </a:moveTo>
                <a:lnTo>
                  <a:pt x="3560779" y="958099"/>
                </a:lnTo>
                <a:lnTo>
                  <a:pt x="3565327" y="958938"/>
                </a:lnTo>
                <a:lnTo>
                  <a:pt x="3565327" y="914145"/>
                </a:lnTo>
                <a:close/>
                <a:moveTo>
                  <a:pt x="3476334" y="904646"/>
                </a:moveTo>
                <a:cubicBezTo>
                  <a:pt x="3468089" y="904646"/>
                  <a:pt x="3461550" y="911185"/>
                  <a:pt x="3461550" y="919431"/>
                </a:cubicBezTo>
                <a:lnTo>
                  <a:pt x="3461550" y="935637"/>
                </a:lnTo>
                <a:cubicBezTo>
                  <a:pt x="3461550" y="943883"/>
                  <a:pt x="3468089" y="950422"/>
                  <a:pt x="3476334" y="950422"/>
                </a:cubicBezTo>
                <a:lnTo>
                  <a:pt x="3525808" y="950422"/>
                </a:lnTo>
                <a:cubicBezTo>
                  <a:pt x="3533768" y="950422"/>
                  <a:pt x="3540592" y="943883"/>
                  <a:pt x="3540592" y="935637"/>
                </a:cubicBezTo>
                <a:lnTo>
                  <a:pt x="3540592" y="919431"/>
                </a:lnTo>
                <a:cubicBezTo>
                  <a:pt x="3540592" y="911185"/>
                  <a:pt x="3534053" y="904646"/>
                  <a:pt x="3525808" y="904646"/>
                </a:cubicBezTo>
                <a:close/>
                <a:moveTo>
                  <a:pt x="3296422" y="859789"/>
                </a:moveTo>
                <a:lnTo>
                  <a:pt x="3288830" y="862993"/>
                </a:lnTo>
                <a:lnTo>
                  <a:pt x="3296992" y="863926"/>
                </a:lnTo>
                <a:close/>
                <a:moveTo>
                  <a:pt x="1813033" y="1628"/>
                </a:moveTo>
                <a:cubicBezTo>
                  <a:pt x="1813601" y="-1215"/>
                  <a:pt x="1820425" y="-78"/>
                  <a:pt x="1820425" y="3050"/>
                </a:cubicBezTo>
                <a:cubicBezTo>
                  <a:pt x="1819288" y="20678"/>
                  <a:pt x="1822700" y="29777"/>
                  <a:pt x="1830661" y="35747"/>
                </a:cubicBezTo>
                <a:cubicBezTo>
                  <a:pt x="1841465" y="43708"/>
                  <a:pt x="1839191" y="53091"/>
                  <a:pt x="1833504" y="56503"/>
                </a:cubicBezTo>
                <a:cubicBezTo>
                  <a:pt x="1826680" y="60484"/>
                  <a:pt x="1830945" y="60484"/>
                  <a:pt x="1832367" y="63611"/>
                </a:cubicBezTo>
                <a:cubicBezTo>
                  <a:pt x="1833610" y="66846"/>
                  <a:pt x="1833113" y="208746"/>
                  <a:pt x="1833160" y="303599"/>
                </a:cubicBezTo>
                <a:lnTo>
                  <a:pt x="1833194" y="324620"/>
                </a:lnTo>
                <a:lnTo>
                  <a:pt x="1889339" y="345875"/>
                </a:lnTo>
                <a:cubicBezTo>
                  <a:pt x="1907216" y="356040"/>
                  <a:pt x="1923351" y="368977"/>
                  <a:pt x="1937283" y="384615"/>
                </a:cubicBezTo>
                <a:cubicBezTo>
                  <a:pt x="1958892" y="408783"/>
                  <a:pt x="1969980" y="440627"/>
                  <a:pt x="1970550" y="474178"/>
                </a:cubicBezTo>
                <a:cubicBezTo>
                  <a:pt x="1970834" y="481570"/>
                  <a:pt x="1971686" y="486972"/>
                  <a:pt x="1977658" y="493512"/>
                </a:cubicBezTo>
                <a:cubicBezTo>
                  <a:pt x="1992442" y="509718"/>
                  <a:pt x="2003816" y="528484"/>
                  <a:pt x="2013198" y="548386"/>
                </a:cubicBezTo>
                <a:cubicBezTo>
                  <a:pt x="2017463" y="557200"/>
                  <a:pt x="2022012" y="560612"/>
                  <a:pt x="2030258" y="561465"/>
                </a:cubicBezTo>
                <a:cubicBezTo>
                  <a:pt x="2088544" y="567151"/>
                  <a:pt x="2129772" y="573122"/>
                  <a:pt x="2188058" y="578240"/>
                </a:cubicBezTo>
                <a:cubicBezTo>
                  <a:pt x="2198009" y="579094"/>
                  <a:pt x="2199147" y="582505"/>
                  <a:pt x="2198862" y="591035"/>
                </a:cubicBezTo>
                <a:cubicBezTo>
                  <a:pt x="2197725" y="636527"/>
                  <a:pt x="2194313" y="689981"/>
                  <a:pt x="2193745" y="735472"/>
                </a:cubicBezTo>
                <a:lnTo>
                  <a:pt x="2228718" y="740408"/>
                </a:lnTo>
                <a:lnTo>
                  <a:pt x="2242079" y="668655"/>
                </a:lnTo>
                <a:cubicBezTo>
                  <a:pt x="2262550" y="560896"/>
                  <a:pt x="2283590" y="453137"/>
                  <a:pt x="2303777" y="345093"/>
                </a:cubicBezTo>
                <a:cubicBezTo>
                  <a:pt x="2305767" y="334858"/>
                  <a:pt x="2310032" y="333720"/>
                  <a:pt x="2318562" y="333720"/>
                </a:cubicBezTo>
                <a:cubicBezTo>
                  <a:pt x="2326168" y="333791"/>
                  <a:pt x="2340135" y="333863"/>
                  <a:pt x="2357230" y="333920"/>
                </a:cubicBezTo>
                <a:lnTo>
                  <a:pt x="2409263" y="334029"/>
                </a:lnTo>
                <a:lnTo>
                  <a:pt x="2409262" y="334005"/>
                </a:lnTo>
                <a:cubicBezTo>
                  <a:pt x="2409262" y="295337"/>
                  <a:pt x="2409262" y="256384"/>
                  <a:pt x="2409831" y="217716"/>
                </a:cubicBezTo>
                <a:cubicBezTo>
                  <a:pt x="2409831" y="209471"/>
                  <a:pt x="2406703" y="208333"/>
                  <a:pt x="2399880" y="208618"/>
                </a:cubicBezTo>
                <a:cubicBezTo>
                  <a:pt x="2393340" y="208902"/>
                  <a:pt x="2386517" y="208618"/>
                  <a:pt x="2379977" y="208618"/>
                </a:cubicBezTo>
                <a:cubicBezTo>
                  <a:pt x="2377134" y="208618"/>
                  <a:pt x="2375428" y="207196"/>
                  <a:pt x="2375428" y="204353"/>
                </a:cubicBezTo>
                <a:cubicBezTo>
                  <a:pt x="2375428" y="200941"/>
                  <a:pt x="2377987" y="200941"/>
                  <a:pt x="2380262" y="200941"/>
                </a:cubicBezTo>
                <a:cubicBezTo>
                  <a:pt x="2384526" y="200941"/>
                  <a:pt x="2388791" y="200372"/>
                  <a:pt x="2393056" y="200941"/>
                </a:cubicBezTo>
                <a:cubicBezTo>
                  <a:pt x="2406988" y="203500"/>
                  <a:pt x="2409831" y="197814"/>
                  <a:pt x="2410115" y="184166"/>
                </a:cubicBezTo>
                <a:cubicBezTo>
                  <a:pt x="2410399" y="169950"/>
                  <a:pt x="2406135" y="165401"/>
                  <a:pt x="2392772" y="167675"/>
                </a:cubicBezTo>
                <a:cubicBezTo>
                  <a:pt x="2389075" y="168244"/>
                  <a:pt x="2385095" y="167675"/>
                  <a:pt x="2381399" y="167675"/>
                </a:cubicBezTo>
                <a:cubicBezTo>
                  <a:pt x="2378555" y="167675"/>
                  <a:pt x="2375428" y="167391"/>
                  <a:pt x="2375712" y="163410"/>
                </a:cubicBezTo>
                <a:cubicBezTo>
                  <a:pt x="2375997" y="160283"/>
                  <a:pt x="2379124" y="160851"/>
                  <a:pt x="2381399" y="160567"/>
                </a:cubicBezTo>
                <a:cubicBezTo>
                  <a:pt x="2382252" y="160567"/>
                  <a:pt x="2383389" y="160567"/>
                  <a:pt x="2384242" y="160567"/>
                </a:cubicBezTo>
                <a:cubicBezTo>
                  <a:pt x="2409547" y="159430"/>
                  <a:pt x="2409547" y="159430"/>
                  <a:pt x="2409547" y="134409"/>
                </a:cubicBezTo>
                <a:cubicBezTo>
                  <a:pt x="2409547" y="129576"/>
                  <a:pt x="2409262" y="125027"/>
                  <a:pt x="2409547" y="120193"/>
                </a:cubicBezTo>
                <a:cubicBezTo>
                  <a:pt x="2410115" y="114222"/>
                  <a:pt x="2405282" y="105692"/>
                  <a:pt x="2418361" y="105977"/>
                </a:cubicBezTo>
                <a:cubicBezTo>
                  <a:pt x="2431724" y="106261"/>
                  <a:pt x="2426322" y="115644"/>
                  <a:pt x="2426322" y="121046"/>
                </a:cubicBezTo>
                <a:cubicBezTo>
                  <a:pt x="2426890" y="192127"/>
                  <a:pt x="2426890" y="262924"/>
                  <a:pt x="2427175" y="334005"/>
                </a:cubicBezTo>
                <a:lnTo>
                  <a:pt x="2427174" y="334032"/>
                </a:lnTo>
                <a:lnTo>
                  <a:pt x="2471458" y="334000"/>
                </a:lnTo>
                <a:cubicBezTo>
                  <a:pt x="2488127" y="333951"/>
                  <a:pt x="2501454" y="333863"/>
                  <a:pt x="2508207" y="333720"/>
                </a:cubicBezTo>
                <a:cubicBezTo>
                  <a:pt x="2516736" y="333436"/>
                  <a:pt x="2519580" y="336564"/>
                  <a:pt x="2520717" y="344525"/>
                </a:cubicBezTo>
                <a:cubicBezTo>
                  <a:pt x="2530846" y="419871"/>
                  <a:pt x="2550304" y="562966"/>
                  <a:pt x="2564376" y="666079"/>
                </a:cubicBezTo>
                <a:lnTo>
                  <a:pt x="2567236" y="687012"/>
                </a:lnTo>
                <a:lnTo>
                  <a:pt x="2673016" y="699053"/>
                </a:lnTo>
                <a:lnTo>
                  <a:pt x="2662495" y="791473"/>
                </a:lnTo>
                <a:lnTo>
                  <a:pt x="2670280" y="792369"/>
                </a:lnTo>
                <a:lnTo>
                  <a:pt x="2680813" y="699837"/>
                </a:lnTo>
                <a:lnTo>
                  <a:pt x="2873764" y="721801"/>
                </a:lnTo>
                <a:lnTo>
                  <a:pt x="2863223" y="814408"/>
                </a:lnTo>
                <a:lnTo>
                  <a:pt x="2871007" y="815296"/>
                </a:lnTo>
                <a:lnTo>
                  <a:pt x="2881528" y="722864"/>
                </a:lnTo>
                <a:lnTo>
                  <a:pt x="3007367" y="737188"/>
                </a:lnTo>
                <a:lnTo>
                  <a:pt x="3015727" y="691971"/>
                </a:lnTo>
                <a:cubicBezTo>
                  <a:pt x="3032502" y="604398"/>
                  <a:pt x="3049562" y="517110"/>
                  <a:pt x="3066053" y="429538"/>
                </a:cubicBezTo>
                <a:cubicBezTo>
                  <a:pt x="3067759" y="420724"/>
                  <a:pt x="3071170" y="419302"/>
                  <a:pt x="3078847" y="419302"/>
                </a:cubicBezTo>
                <a:cubicBezTo>
                  <a:pt x="3086737" y="419373"/>
                  <a:pt x="3101007" y="419445"/>
                  <a:pt x="3118381" y="419502"/>
                </a:cubicBezTo>
                <a:lnTo>
                  <a:pt x="3174106" y="419617"/>
                </a:lnTo>
                <a:lnTo>
                  <a:pt x="3174096" y="419302"/>
                </a:lnTo>
                <a:cubicBezTo>
                  <a:pt x="3174096" y="340829"/>
                  <a:pt x="3174380" y="262070"/>
                  <a:pt x="3174380" y="183597"/>
                </a:cubicBezTo>
                <a:cubicBezTo>
                  <a:pt x="3174380" y="178479"/>
                  <a:pt x="3171821" y="171940"/>
                  <a:pt x="3181772" y="172224"/>
                </a:cubicBezTo>
                <a:cubicBezTo>
                  <a:pt x="3189733" y="172224"/>
                  <a:pt x="3192008" y="174214"/>
                  <a:pt x="3192008" y="182459"/>
                </a:cubicBezTo>
                <a:cubicBezTo>
                  <a:pt x="3191723" y="224540"/>
                  <a:pt x="3191723" y="266620"/>
                  <a:pt x="3191723" y="308984"/>
                </a:cubicBezTo>
                <a:cubicBezTo>
                  <a:pt x="3192008" y="345378"/>
                  <a:pt x="3192008" y="382340"/>
                  <a:pt x="3192292" y="419302"/>
                </a:cubicBezTo>
                <a:lnTo>
                  <a:pt x="3192287" y="419611"/>
                </a:lnTo>
                <a:lnTo>
                  <a:pt x="3233702" y="419582"/>
                </a:lnTo>
                <a:cubicBezTo>
                  <a:pt x="3250402" y="419533"/>
                  <a:pt x="3263659" y="419445"/>
                  <a:pt x="3270198" y="419302"/>
                </a:cubicBezTo>
                <a:cubicBezTo>
                  <a:pt x="3278727" y="419018"/>
                  <a:pt x="3281571" y="422146"/>
                  <a:pt x="3282708" y="430107"/>
                </a:cubicBezTo>
                <a:cubicBezTo>
                  <a:pt x="3300336" y="560328"/>
                  <a:pt x="3318249" y="690549"/>
                  <a:pt x="3336161" y="820486"/>
                </a:cubicBezTo>
                <a:cubicBezTo>
                  <a:pt x="3338009" y="834275"/>
                  <a:pt x="3339360" y="843800"/>
                  <a:pt x="3340711" y="853325"/>
                </a:cubicBezTo>
                <a:lnTo>
                  <a:pt x="3342890" y="869060"/>
                </a:lnTo>
                <a:lnTo>
                  <a:pt x="3378398" y="873010"/>
                </a:lnTo>
                <a:cubicBezTo>
                  <a:pt x="3399887" y="875378"/>
                  <a:pt x="3417337" y="877280"/>
                  <a:pt x="3426009" y="878204"/>
                </a:cubicBezTo>
                <a:cubicBezTo>
                  <a:pt x="3429706" y="878488"/>
                  <a:pt x="3432549" y="881047"/>
                  <a:pt x="3433686" y="884459"/>
                </a:cubicBezTo>
                <a:cubicBezTo>
                  <a:pt x="3437951" y="897254"/>
                  <a:pt x="3443354" y="912607"/>
                  <a:pt x="3443354" y="912607"/>
                </a:cubicBezTo>
                <a:cubicBezTo>
                  <a:pt x="3443922" y="887302"/>
                  <a:pt x="3448756" y="883606"/>
                  <a:pt x="3456148" y="883606"/>
                </a:cubicBezTo>
                <a:lnTo>
                  <a:pt x="3547984" y="883606"/>
                </a:lnTo>
                <a:cubicBezTo>
                  <a:pt x="3551681" y="883606"/>
                  <a:pt x="3555093" y="885312"/>
                  <a:pt x="3557652" y="887871"/>
                </a:cubicBezTo>
                <a:cubicBezTo>
                  <a:pt x="3557652" y="887871"/>
                  <a:pt x="3561348" y="891567"/>
                  <a:pt x="3561348" y="896969"/>
                </a:cubicBezTo>
                <a:lnTo>
                  <a:pt x="3561305" y="901576"/>
                </a:lnTo>
                <a:lnTo>
                  <a:pt x="3565327" y="902661"/>
                </a:lnTo>
                <a:lnTo>
                  <a:pt x="3565327" y="852901"/>
                </a:lnTo>
                <a:lnTo>
                  <a:pt x="3542127" y="846643"/>
                </a:lnTo>
                <a:lnTo>
                  <a:pt x="3545015" y="835937"/>
                </a:lnTo>
                <a:lnTo>
                  <a:pt x="3565327" y="841416"/>
                </a:lnTo>
                <a:lnTo>
                  <a:pt x="3565327" y="816220"/>
                </a:lnTo>
                <a:lnTo>
                  <a:pt x="3580113" y="816220"/>
                </a:lnTo>
                <a:lnTo>
                  <a:pt x="3580113" y="845403"/>
                </a:lnTo>
                <a:lnTo>
                  <a:pt x="3600299" y="850848"/>
                </a:lnTo>
                <a:lnTo>
                  <a:pt x="3600299" y="813092"/>
                </a:lnTo>
                <a:lnTo>
                  <a:pt x="3608829" y="813092"/>
                </a:lnTo>
                <a:lnTo>
                  <a:pt x="3608829" y="853148"/>
                </a:lnTo>
                <a:lnTo>
                  <a:pt x="3628742" y="858519"/>
                </a:lnTo>
                <a:lnTo>
                  <a:pt x="3625855" y="869225"/>
                </a:lnTo>
                <a:lnTo>
                  <a:pt x="3580113" y="856888"/>
                </a:lnTo>
                <a:lnTo>
                  <a:pt x="3580113" y="906648"/>
                </a:lnTo>
                <a:lnTo>
                  <a:pt x="3623074" y="918236"/>
                </a:lnTo>
                <a:lnTo>
                  <a:pt x="3620187" y="928941"/>
                </a:lnTo>
                <a:lnTo>
                  <a:pt x="3580113" y="918133"/>
                </a:lnTo>
                <a:lnTo>
                  <a:pt x="3580113" y="961139"/>
                </a:lnTo>
                <a:lnTo>
                  <a:pt x="3591771" y="962364"/>
                </a:lnTo>
                <a:cubicBezTo>
                  <a:pt x="3603712" y="961227"/>
                  <a:pt x="3614233" y="961796"/>
                  <a:pt x="3610821" y="979139"/>
                </a:cubicBezTo>
                <a:cubicBezTo>
                  <a:pt x="3610252" y="982835"/>
                  <a:pt x="3592056" y="1181863"/>
                  <a:pt x="3563054" y="1181863"/>
                </a:cubicBezTo>
                <a:cubicBezTo>
                  <a:pt x="3264512" y="1181863"/>
                  <a:pt x="1118996" y="1171343"/>
                  <a:pt x="384584" y="1171343"/>
                </a:cubicBezTo>
                <a:cubicBezTo>
                  <a:pt x="377476" y="1136087"/>
                  <a:pt x="370936" y="1091447"/>
                  <a:pt x="363544" y="1056476"/>
                </a:cubicBezTo>
                <a:cubicBezTo>
                  <a:pt x="337955" y="935638"/>
                  <a:pt x="297296" y="821338"/>
                  <a:pt x="221097" y="722109"/>
                </a:cubicBezTo>
                <a:cubicBezTo>
                  <a:pt x="216832" y="716423"/>
                  <a:pt x="97984" y="573691"/>
                  <a:pt x="43110" y="507728"/>
                </a:cubicBezTo>
                <a:cubicBezTo>
                  <a:pt x="29747" y="491805"/>
                  <a:pt x="16952" y="475599"/>
                  <a:pt x="1598" y="461383"/>
                </a:cubicBezTo>
                <a:cubicBezTo>
                  <a:pt x="-3235" y="455696"/>
                  <a:pt x="3873" y="442902"/>
                  <a:pt x="9844" y="443754"/>
                </a:cubicBezTo>
                <a:cubicBezTo>
                  <a:pt x="80925" y="453422"/>
                  <a:pt x="1260874" y="612644"/>
                  <a:pt x="1327122" y="621458"/>
                </a:cubicBezTo>
                <a:cubicBezTo>
                  <a:pt x="1339632" y="623164"/>
                  <a:pt x="1393654" y="666950"/>
                  <a:pt x="1406164" y="675480"/>
                </a:cubicBezTo>
                <a:cubicBezTo>
                  <a:pt x="1415547" y="682020"/>
                  <a:pt x="1424645" y="678039"/>
                  <a:pt x="1432890" y="673774"/>
                </a:cubicBezTo>
                <a:cubicBezTo>
                  <a:pt x="1467579" y="655861"/>
                  <a:pt x="1490609" y="626860"/>
                  <a:pt x="1504540" y="591035"/>
                </a:cubicBezTo>
                <a:cubicBezTo>
                  <a:pt x="1511933" y="572554"/>
                  <a:pt x="1520463" y="558053"/>
                  <a:pt x="1536100" y="544121"/>
                </a:cubicBezTo>
                <a:cubicBezTo>
                  <a:pt x="1577328" y="507159"/>
                  <a:pt x="1592966" y="457403"/>
                  <a:pt x="1594387" y="402812"/>
                </a:cubicBezTo>
                <a:cubicBezTo>
                  <a:pt x="1594956" y="378075"/>
                  <a:pt x="1594672" y="378075"/>
                  <a:pt x="1619977" y="377507"/>
                </a:cubicBezTo>
                <a:cubicBezTo>
                  <a:pt x="1666038" y="376654"/>
                  <a:pt x="1711814" y="375801"/>
                  <a:pt x="1757874" y="375232"/>
                </a:cubicBezTo>
                <a:cubicBezTo>
                  <a:pt x="1763276" y="375232"/>
                  <a:pt x="1765551" y="374095"/>
                  <a:pt x="1765266" y="368408"/>
                </a:cubicBezTo>
                <a:cubicBezTo>
                  <a:pt x="1764982" y="359310"/>
                  <a:pt x="1766120" y="350212"/>
                  <a:pt x="1764982" y="341397"/>
                </a:cubicBezTo>
                <a:cubicBezTo>
                  <a:pt x="1763276" y="328035"/>
                  <a:pt x="1768678" y="322348"/>
                  <a:pt x="1781757" y="322348"/>
                </a:cubicBezTo>
                <a:lnTo>
                  <a:pt x="1798321" y="322483"/>
                </a:lnTo>
                <a:lnTo>
                  <a:pt x="1798817" y="219706"/>
                </a:lnTo>
                <a:cubicBezTo>
                  <a:pt x="1798817" y="213451"/>
                  <a:pt x="1796826" y="211745"/>
                  <a:pt x="1790571" y="211745"/>
                </a:cubicBezTo>
                <a:cubicBezTo>
                  <a:pt x="1778629" y="211745"/>
                  <a:pt x="1766972" y="211176"/>
                  <a:pt x="1755030" y="210607"/>
                </a:cubicBezTo>
                <a:cubicBezTo>
                  <a:pt x="1751334" y="210323"/>
                  <a:pt x="1747069" y="211176"/>
                  <a:pt x="1747353" y="205205"/>
                </a:cubicBezTo>
                <a:cubicBezTo>
                  <a:pt x="1747638" y="198666"/>
                  <a:pt x="1752472" y="201509"/>
                  <a:pt x="1755599" y="200940"/>
                </a:cubicBezTo>
                <a:cubicBezTo>
                  <a:pt x="1760148" y="199803"/>
                  <a:pt x="1767541" y="204352"/>
                  <a:pt x="1768962" y="197528"/>
                </a:cubicBezTo>
                <a:cubicBezTo>
                  <a:pt x="1770384" y="189852"/>
                  <a:pt x="1770099" y="181322"/>
                  <a:pt x="1768394" y="173645"/>
                </a:cubicBezTo>
                <a:cubicBezTo>
                  <a:pt x="1767256" y="169380"/>
                  <a:pt x="1760717" y="172223"/>
                  <a:pt x="1756736" y="171655"/>
                </a:cubicBezTo>
                <a:cubicBezTo>
                  <a:pt x="1753893" y="171371"/>
                  <a:pt x="1750765" y="171371"/>
                  <a:pt x="1750481" y="167674"/>
                </a:cubicBezTo>
                <a:cubicBezTo>
                  <a:pt x="1750197" y="163409"/>
                  <a:pt x="1753893" y="163978"/>
                  <a:pt x="1756452" y="163978"/>
                </a:cubicBezTo>
                <a:cubicBezTo>
                  <a:pt x="1767256" y="163978"/>
                  <a:pt x="1778345" y="163978"/>
                  <a:pt x="1789149" y="163978"/>
                </a:cubicBezTo>
                <a:cubicBezTo>
                  <a:pt x="1791709" y="163978"/>
                  <a:pt x="1795405" y="163694"/>
                  <a:pt x="1795120" y="167674"/>
                </a:cubicBezTo>
                <a:cubicBezTo>
                  <a:pt x="1794836" y="171371"/>
                  <a:pt x="1791709" y="171086"/>
                  <a:pt x="1788865" y="171655"/>
                </a:cubicBezTo>
                <a:cubicBezTo>
                  <a:pt x="1784600" y="172223"/>
                  <a:pt x="1777492" y="168811"/>
                  <a:pt x="1776355" y="174498"/>
                </a:cubicBezTo>
                <a:cubicBezTo>
                  <a:pt x="1774933" y="182744"/>
                  <a:pt x="1774365" y="192126"/>
                  <a:pt x="1777492" y="199519"/>
                </a:cubicBezTo>
                <a:cubicBezTo>
                  <a:pt x="1779198" y="204068"/>
                  <a:pt x="1788865" y="202078"/>
                  <a:pt x="1794552" y="201793"/>
                </a:cubicBezTo>
                <a:cubicBezTo>
                  <a:pt x="1801091" y="201509"/>
                  <a:pt x="1797964" y="195254"/>
                  <a:pt x="1798248" y="191557"/>
                </a:cubicBezTo>
                <a:cubicBezTo>
                  <a:pt x="1798532" y="155164"/>
                  <a:pt x="1798817" y="104839"/>
                  <a:pt x="1799669" y="68445"/>
                </a:cubicBezTo>
                <a:cubicBezTo>
                  <a:pt x="1799954" y="61621"/>
                  <a:pt x="1799954" y="61621"/>
                  <a:pt x="1803650" y="60199"/>
                </a:cubicBezTo>
                <a:cubicBezTo>
                  <a:pt x="1806209" y="59347"/>
                  <a:pt x="1801091" y="56503"/>
                  <a:pt x="1799385" y="55081"/>
                </a:cubicBezTo>
                <a:cubicBezTo>
                  <a:pt x="1792846" y="49395"/>
                  <a:pt x="1797111" y="41150"/>
                  <a:pt x="1804503" y="35747"/>
                </a:cubicBezTo>
                <a:cubicBezTo>
                  <a:pt x="1816160" y="26649"/>
                  <a:pt x="1809905" y="14423"/>
                  <a:pt x="1813033" y="1628"/>
                </a:cubicBezTo>
                <a:close/>
              </a:path>
            </a:pathLst>
          </a:custGeom>
          <a:gradFill>
            <a:gsLst>
              <a:gs pos="0">
                <a:srgbClr val="E0F3FD"/>
              </a:gs>
              <a:gs pos="100000">
                <a:srgbClr val="E0F3FD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 flipH="1">
            <a:off x="10785469" y="5989971"/>
            <a:ext cx="1218348" cy="396810"/>
          </a:xfrm>
          <a:custGeom>
            <a:avLst/>
            <a:gdLst/>
            <a:ahLst/>
            <a:cxnLst/>
            <a:rect l="l" t="t" r="r" b="b"/>
            <a:pathLst>
              <a:path w="3628742" h="1181863" extrusionOk="0">
                <a:moveTo>
                  <a:pt x="3561198" y="913032"/>
                </a:moveTo>
                <a:lnTo>
                  <a:pt x="3560779" y="958099"/>
                </a:lnTo>
                <a:lnTo>
                  <a:pt x="3565327" y="958938"/>
                </a:lnTo>
                <a:lnTo>
                  <a:pt x="3565327" y="914145"/>
                </a:lnTo>
                <a:close/>
                <a:moveTo>
                  <a:pt x="3476334" y="904646"/>
                </a:moveTo>
                <a:cubicBezTo>
                  <a:pt x="3468089" y="904646"/>
                  <a:pt x="3461550" y="911185"/>
                  <a:pt x="3461550" y="919431"/>
                </a:cubicBezTo>
                <a:lnTo>
                  <a:pt x="3461550" y="935637"/>
                </a:lnTo>
                <a:cubicBezTo>
                  <a:pt x="3461550" y="943883"/>
                  <a:pt x="3468089" y="950422"/>
                  <a:pt x="3476334" y="950422"/>
                </a:cubicBezTo>
                <a:lnTo>
                  <a:pt x="3525808" y="950422"/>
                </a:lnTo>
                <a:cubicBezTo>
                  <a:pt x="3533768" y="950422"/>
                  <a:pt x="3540592" y="943883"/>
                  <a:pt x="3540592" y="935637"/>
                </a:cubicBezTo>
                <a:lnTo>
                  <a:pt x="3540592" y="919431"/>
                </a:lnTo>
                <a:cubicBezTo>
                  <a:pt x="3540592" y="911185"/>
                  <a:pt x="3534053" y="904646"/>
                  <a:pt x="3525808" y="904646"/>
                </a:cubicBezTo>
                <a:close/>
                <a:moveTo>
                  <a:pt x="3296422" y="859789"/>
                </a:moveTo>
                <a:lnTo>
                  <a:pt x="3288830" y="862993"/>
                </a:lnTo>
                <a:lnTo>
                  <a:pt x="3296992" y="863926"/>
                </a:lnTo>
                <a:close/>
                <a:moveTo>
                  <a:pt x="1813033" y="1628"/>
                </a:moveTo>
                <a:cubicBezTo>
                  <a:pt x="1813601" y="-1215"/>
                  <a:pt x="1820425" y="-78"/>
                  <a:pt x="1820425" y="3050"/>
                </a:cubicBezTo>
                <a:cubicBezTo>
                  <a:pt x="1819288" y="20678"/>
                  <a:pt x="1822700" y="29777"/>
                  <a:pt x="1830661" y="35747"/>
                </a:cubicBezTo>
                <a:cubicBezTo>
                  <a:pt x="1841465" y="43708"/>
                  <a:pt x="1839191" y="53091"/>
                  <a:pt x="1833504" y="56503"/>
                </a:cubicBezTo>
                <a:cubicBezTo>
                  <a:pt x="1826680" y="60484"/>
                  <a:pt x="1830945" y="60484"/>
                  <a:pt x="1832367" y="63611"/>
                </a:cubicBezTo>
                <a:cubicBezTo>
                  <a:pt x="1833610" y="66846"/>
                  <a:pt x="1833113" y="208746"/>
                  <a:pt x="1833160" y="303599"/>
                </a:cubicBezTo>
                <a:lnTo>
                  <a:pt x="1833194" y="324620"/>
                </a:lnTo>
                <a:lnTo>
                  <a:pt x="1889339" y="345875"/>
                </a:lnTo>
                <a:cubicBezTo>
                  <a:pt x="1907216" y="356040"/>
                  <a:pt x="1923351" y="368977"/>
                  <a:pt x="1937283" y="384615"/>
                </a:cubicBezTo>
                <a:cubicBezTo>
                  <a:pt x="1958892" y="408783"/>
                  <a:pt x="1969980" y="440627"/>
                  <a:pt x="1970550" y="474178"/>
                </a:cubicBezTo>
                <a:cubicBezTo>
                  <a:pt x="1970834" y="481570"/>
                  <a:pt x="1971686" y="486972"/>
                  <a:pt x="1977658" y="493512"/>
                </a:cubicBezTo>
                <a:cubicBezTo>
                  <a:pt x="1992442" y="509718"/>
                  <a:pt x="2003816" y="528484"/>
                  <a:pt x="2013198" y="548386"/>
                </a:cubicBezTo>
                <a:cubicBezTo>
                  <a:pt x="2017463" y="557200"/>
                  <a:pt x="2022012" y="560612"/>
                  <a:pt x="2030258" y="561465"/>
                </a:cubicBezTo>
                <a:cubicBezTo>
                  <a:pt x="2088544" y="567151"/>
                  <a:pt x="2129772" y="573122"/>
                  <a:pt x="2188058" y="578240"/>
                </a:cubicBezTo>
                <a:cubicBezTo>
                  <a:pt x="2198009" y="579094"/>
                  <a:pt x="2199147" y="582505"/>
                  <a:pt x="2198862" y="591035"/>
                </a:cubicBezTo>
                <a:cubicBezTo>
                  <a:pt x="2197725" y="636527"/>
                  <a:pt x="2194313" y="689981"/>
                  <a:pt x="2193745" y="735472"/>
                </a:cubicBezTo>
                <a:lnTo>
                  <a:pt x="2228718" y="740408"/>
                </a:lnTo>
                <a:lnTo>
                  <a:pt x="2242079" y="668655"/>
                </a:lnTo>
                <a:cubicBezTo>
                  <a:pt x="2262550" y="560896"/>
                  <a:pt x="2283590" y="453137"/>
                  <a:pt x="2303777" y="345093"/>
                </a:cubicBezTo>
                <a:cubicBezTo>
                  <a:pt x="2305767" y="334858"/>
                  <a:pt x="2310032" y="333720"/>
                  <a:pt x="2318562" y="333720"/>
                </a:cubicBezTo>
                <a:cubicBezTo>
                  <a:pt x="2326168" y="333791"/>
                  <a:pt x="2340135" y="333863"/>
                  <a:pt x="2357230" y="333920"/>
                </a:cubicBezTo>
                <a:lnTo>
                  <a:pt x="2409263" y="334029"/>
                </a:lnTo>
                <a:lnTo>
                  <a:pt x="2409262" y="334005"/>
                </a:lnTo>
                <a:cubicBezTo>
                  <a:pt x="2409262" y="295337"/>
                  <a:pt x="2409262" y="256384"/>
                  <a:pt x="2409831" y="217716"/>
                </a:cubicBezTo>
                <a:cubicBezTo>
                  <a:pt x="2409831" y="209471"/>
                  <a:pt x="2406703" y="208333"/>
                  <a:pt x="2399880" y="208618"/>
                </a:cubicBezTo>
                <a:cubicBezTo>
                  <a:pt x="2393340" y="208902"/>
                  <a:pt x="2386517" y="208618"/>
                  <a:pt x="2379977" y="208618"/>
                </a:cubicBezTo>
                <a:cubicBezTo>
                  <a:pt x="2377134" y="208618"/>
                  <a:pt x="2375428" y="207196"/>
                  <a:pt x="2375428" y="204353"/>
                </a:cubicBezTo>
                <a:cubicBezTo>
                  <a:pt x="2375428" y="200941"/>
                  <a:pt x="2377987" y="200941"/>
                  <a:pt x="2380262" y="200941"/>
                </a:cubicBezTo>
                <a:cubicBezTo>
                  <a:pt x="2384526" y="200941"/>
                  <a:pt x="2388791" y="200372"/>
                  <a:pt x="2393056" y="200941"/>
                </a:cubicBezTo>
                <a:cubicBezTo>
                  <a:pt x="2406988" y="203500"/>
                  <a:pt x="2409831" y="197814"/>
                  <a:pt x="2410115" y="184166"/>
                </a:cubicBezTo>
                <a:cubicBezTo>
                  <a:pt x="2410399" y="169950"/>
                  <a:pt x="2406135" y="165401"/>
                  <a:pt x="2392772" y="167675"/>
                </a:cubicBezTo>
                <a:cubicBezTo>
                  <a:pt x="2389075" y="168244"/>
                  <a:pt x="2385095" y="167675"/>
                  <a:pt x="2381399" y="167675"/>
                </a:cubicBezTo>
                <a:cubicBezTo>
                  <a:pt x="2378555" y="167675"/>
                  <a:pt x="2375428" y="167391"/>
                  <a:pt x="2375712" y="163410"/>
                </a:cubicBezTo>
                <a:cubicBezTo>
                  <a:pt x="2375997" y="160283"/>
                  <a:pt x="2379124" y="160851"/>
                  <a:pt x="2381399" y="160567"/>
                </a:cubicBezTo>
                <a:cubicBezTo>
                  <a:pt x="2382252" y="160567"/>
                  <a:pt x="2383389" y="160567"/>
                  <a:pt x="2384242" y="160567"/>
                </a:cubicBezTo>
                <a:cubicBezTo>
                  <a:pt x="2409547" y="159430"/>
                  <a:pt x="2409547" y="159430"/>
                  <a:pt x="2409547" y="134409"/>
                </a:cubicBezTo>
                <a:cubicBezTo>
                  <a:pt x="2409547" y="129576"/>
                  <a:pt x="2409262" y="125027"/>
                  <a:pt x="2409547" y="120193"/>
                </a:cubicBezTo>
                <a:cubicBezTo>
                  <a:pt x="2410115" y="114222"/>
                  <a:pt x="2405282" y="105692"/>
                  <a:pt x="2418361" y="105977"/>
                </a:cubicBezTo>
                <a:cubicBezTo>
                  <a:pt x="2431724" y="106261"/>
                  <a:pt x="2426322" y="115644"/>
                  <a:pt x="2426322" y="121046"/>
                </a:cubicBezTo>
                <a:cubicBezTo>
                  <a:pt x="2426890" y="192127"/>
                  <a:pt x="2426890" y="262924"/>
                  <a:pt x="2427175" y="334005"/>
                </a:cubicBezTo>
                <a:lnTo>
                  <a:pt x="2427174" y="334032"/>
                </a:lnTo>
                <a:lnTo>
                  <a:pt x="2471458" y="334000"/>
                </a:lnTo>
                <a:cubicBezTo>
                  <a:pt x="2488127" y="333951"/>
                  <a:pt x="2501454" y="333863"/>
                  <a:pt x="2508207" y="333720"/>
                </a:cubicBezTo>
                <a:cubicBezTo>
                  <a:pt x="2516736" y="333436"/>
                  <a:pt x="2519580" y="336564"/>
                  <a:pt x="2520717" y="344525"/>
                </a:cubicBezTo>
                <a:cubicBezTo>
                  <a:pt x="2530846" y="419871"/>
                  <a:pt x="2550304" y="562966"/>
                  <a:pt x="2564376" y="666079"/>
                </a:cubicBezTo>
                <a:lnTo>
                  <a:pt x="2567236" y="687012"/>
                </a:lnTo>
                <a:lnTo>
                  <a:pt x="2673016" y="699053"/>
                </a:lnTo>
                <a:lnTo>
                  <a:pt x="2662495" y="791473"/>
                </a:lnTo>
                <a:lnTo>
                  <a:pt x="2670280" y="792369"/>
                </a:lnTo>
                <a:lnTo>
                  <a:pt x="2680813" y="699837"/>
                </a:lnTo>
                <a:lnTo>
                  <a:pt x="2873764" y="721801"/>
                </a:lnTo>
                <a:lnTo>
                  <a:pt x="2863223" y="814408"/>
                </a:lnTo>
                <a:lnTo>
                  <a:pt x="2871007" y="815296"/>
                </a:lnTo>
                <a:lnTo>
                  <a:pt x="2881528" y="722864"/>
                </a:lnTo>
                <a:lnTo>
                  <a:pt x="3007367" y="737188"/>
                </a:lnTo>
                <a:lnTo>
                  <a:pt x="3015727" y="691971"/>
                </a:lnTo>
                <a:cubicBezTo>
                  <a:pt x="3032502" y="604398"/>
                  <a:pt x="3049562" y="517110"/>
                  <a:pt x="3066053" y="429538"/>
                </a:cubicBezTo>
                <a:cubicBezTo>
                  <a:pt x="3067759" y="420724"/>
                  <a:pt x="3071170" y="419302"/>
                  <a:pt x="3078847" y="419302"/>
                </a:cubicBezTo>
                <a:cubicBezTo>
                  <a:pt x="3086737" y="419373"/>
                  <a:pt x="3101007" y="419445"/>
                  <a:pt x="3118381" y="419502"/>
                </a:cubicBezTo>
                <a:lnTo>
                  <a:pt x="3174106" y="419617"/>
                </a:lnTo>
                <a:lnTo>
                  <a:pt x="3174096" y="419302"/>
                </a:lnTo>
                <a:cubicBezTo>
                  <a:pt x="3174096" y="340829"/>
                  <a:pt x="3174380" y="262070"/>
                  <a:pt x="3174380" y="183597"/>
                </a:cubicBezTo>
                <a:cubicBezTo>
                  <a:pt x="3174380" y="178479"/>
                  <a:pt x="3171821" y="171940"/>
                  <a:pt x="3181772" y="172224"/>
                </a:cubicBezTo>
                <a:cubicBezTo>
                  <a:pt x="3189733" y="172224"/>
                  <a:pt x="3192008" y="174214"/>
                  <a:pt x="3192008" y="182459"/>
                </a:cubicBezTo>
                <a:cubicBezTo>
                  <a:pt x="3191723" y="224540"/>
                  <a:pt x="3191723" y="266620"/>
                  <a:pt x="3191723" y="308984"/>
                </a:cubicBezTo>
                <a:cubicBezTo>
                  <a:pt x="3192008" y="345378"/>
                  <a:pt x="3192008" y="382340"/>
                  <a:pt x="3192292" y="419302"/>
                </a:cubicBezTo>
                <a:lnTo>
                  <a:pt x="3192287" y="419611"/>
                </a:lnTo>
                <a:lnTo>
                  <a:pt x="3233702" y="419582"/>
                </a:lnTo>
                <a:cubicBezTo>
                  <a:pt x="3250402" y="419533"/>
                  <a:pt x="3263659" y="419445"/>
                  <a:pt x="3270198" y="419302"/>
                </a:cubicBezTo>
                <a:cubicBezTo>
                  <a:pt x="3278727" y="419018"/>
                  <a:pt x="3281571" y="422146"/>
                  <a:pt x="3282708" y="430107"/>
                </a:cubicBezTo>
                <a:cubicBezTo>
                  <a:pt x="3300336" y="560328"/>
                  <a:pt x="3318249" y="690549"/>
                  <a:pt x="3336161" y="820486"/>
                </a:cubicBezTo>
                <a:cubicBezTo>
                  <a:pt x="3338009" y="834275"/>
                  <a:pt x="3339360" y="843800"/>
                  <a:pt x="3340711" y="853325"/>
                </a:cubicBezTo>
                <a:lnTo>
                  <a:pt x="3342890" y="869060"/>
                </a:lnTo>
                <a:lnTo>
                  <a:pt x="3378398" y="873010"/>
                </a:lnTo>
                <a:cubicBezTo>
                  <a:pt x="3399887" y="875378"/>
                  <a:pt x="3417337" y="877280"/>
                  <a:pt x="3426009" y="878204"/>
                </a:cubicBezTo>
                <a:cubicBezTo>
                  <a:pt x="3429706" y="878488"/>
                  <a:pt x="3432549" y="881047"/>
                  <a:pt x="3433686" y="884459"/>
                </a:cubicBezTo>
                <a:cubicBezTo>
                  <a:pt x="3437951" y="897254"/>
                  <a:pt x="3443354" y="912607"/>
                  <a:pt x="3443354" y="912607"/>
                </a:cubicBezTo>
                <a:cubicBezTo>
                  <a:pt x="3443922" y="887302"/>
                  <a:pt x="3448756" y="883606"/>
                  <a:pt x="3456148" y="883606"/>
                </a:cubicBezTo>
                <a:lnTo>
                  <a:pt x="3547984" y="883606"/>
                </a:lnTo>
                <a:cubicBezTo>
                  <a:pt x="3551681" y="883606"/>
                  <a:pt x="3555093" y="885312"/>
                  <a:pt x="3557652" y="887871"/>
                </a:cubicBezTo>
                <a:cubicBezTo>
                  <a:pt x="3557652" y="887871"/>
                  <a:pt x="3561348" y="891567"/>
                  <a:pt x="3561348" y="896969"/>
                </a:cubicBezTo>
                <a:lnTo>
                  <a:pt x="3561305" y="901576"/>
                </a:lnTo>
                <a:lnTo>
                  <a:pt x="3565327" y="902661"/>
                </a:lnTo>
                <a:lnTo>
                  <a:pt x="3565327" y="852901"/>
                </a:lnTo>
                <a:lnTo>
                  <a:pt x="3542127" y="846643"/>
                </a:lnTo>
                <a:lnTo>
                  <a:pt x="3545015" y="835937"/>
                </a:lnTo>
                <a:lnTo>
                  <a:pt x="3565327" y="841416"/>
                </a:lnTo>
                <a:lnTo>
                  <a:pt x="3565327" y="816220"/>
                </a:lnTo>
                <a:lnTo>
                  <a:pt x="3580113" y="816220"/>
                </a:lnTo>
                <a:lnTo>
                  <a:pt x="3580113" y="845403"/>
                </a:lnTo>
                <a:lnTo>
                  <a:pt x="3600299" y="850848"/>
                </a:lnTo>
                <a:lnTo>
                  <a:pt x="3600299" y="813092"/>
                </a:lnTo>
                <a:lnTo>
                  <a:pt x="3608829" y="813092"/>
                </a:lnTo>
                <a:lnTo>
                  <a:pt x="3608829" y="853148"/>
                </a:lnTo>
                <a:lnTo>
                  <a:pt x="3628742" y="858519"/>
                </a:lnTo>
                <a:lnTo>
                  <a:pt x="3625855" y="869225"/>
                </a:lnTo>
                <a:lnTo>
                  <a:pt x="3580113" y="856888"/>
                </a:lnTo>
                <a:lnTo>
                  <a:pt x="3580113" y="906648"/>
                </a:lnTo>
                <a:lnTo>
                  <a:pt x="3623074" y="918236"/>
                </a:lnTo>
                <a:lnTo>
                  <a:pt x="3620187" y="928941"/>
                </a:lnTo>
                <a:lnTo>
                  <a:pt x="3580113" y="918133"/>
                </a:lnTo>
                <a:lnTo>
                  <a:pt x="3580113" y="961139"/>
                </a:lnTo>
                <a:lnTo>
                  <a:pt x="3591771" y="962364"/>
                </a:lnTo>
                <a:cubicBezTo>
                  <a:pt x="3603712" y="961227"/>
                  <a:pt x="3614233" y="961796"/>
                  <a:pt x="3610821" y="979139"/>
                </a:cubicBezTo>
                <a:cubicBezTo>
                  <a:pt x="3610252" y="982835"/>
                  <a:pt x="3592056" y="1181863"/>
                  <a:pt x="3563054" y="1181863"/>
                </a:cubicBezTo>
                <a:cubicBezTo>
                  <a:pt x="3264512" y="1181863"/>
                  <a:pt x="1118996" y="1171343"/>
                  <a:pt x="384584" y="1171343"/>
                </a:cubicBezTo>
                <a:cubicBezTo>
                  <a:pt x="377476" y="1136087"/>
                  <a:pt x="370936" y="1091447"/>
                  <a:pt x="363544" y="1056476"/>
                </a:cubicBezTo>
                <a:cubicBezTo>
                  <a:pt x="337955" y="935638"/>
                  <a:pt x="297296" y="821338"/>
                  <a:pt x="221097" y="722109"/>
                </a:cubicBezTo>
                <a:cubicBezTo>
                  <a:pt x="216832" y="716423"/>
                  <a:pt x="97984" y="573691"/>
                  <a:pt x="43110" y="507728"/>
                </a:cubicBezTo>
                <a:cubicBezTo>
                  <a:pt x="29747" y="491805"/>
                  <a:pt x="16952" y="475599"/>
                  <a:pt x="1598" y="461383"/>
                </a:cubicBezTo>
                <a:cubicBezTo>
                  <a:pt x="-3235" y="455696"/>
                  <a:pt x="3873" y="442902"/>
                  <a:pt x="9844" y="443754"/>
                </a:cubicBezTo>
                <a:cubicBezTo>
                  <a:pt x="80925" y="453422"/>
                  <a:pt x="1260874" y="612644"/>
                  <a:pt x="1327122" y="621458"/>
                </a:cubicBezTo>
                <a:cubicBezTo>
                  <a:pt x="1339632" y="623164"/>
                  <a:pt x="1393654" y="666950"/>
                  <a:pt x="1406164" y="675480"/>
                </a:cubicBezTo>
                <a:cubicBezTo>
                  <a:pt x="1415547" y="682020"/>
                  <a:pt x="1424645" y="678039"/>
                  <a:pt x="1432890" y="673774"/>
                </a:cubicBezTo>
                <a:cubicBezTo>
                  <a:pt x="1467579" y="655861"/>
                  <a:pt x="1490609" y="626860"/>
                  <a:pt x="1504540" y="591035"/>
                </a:cubicBezTo>
                <a:cubicBezTo>
                  <a:pt x="1511933" y="572554"/>
                  <a:pt x="1520463" y="558053"/>
                  <a:pt x="1536100" y="544121"/>
                </a:cubicBezTo>
                <a:cubicBezTo>
                  <a:pt x="1577328" y="507159"/>
                  <a:pt x="1592966" y="457403"/>
                  <a:pt x="1594387" y="402812"/>
                </a:cubicBezTo>
                <a:cubicBezTo>
                  <a:pt x="1594956" y="378075"/>
                  <a:pt x="1594672" y="378075"/>
                  <a:pt x="1619977" y="377507"/>
                </a:cubicBezTo>
                <a:cubicBezTo>
                  <a:pt x="1666038" y="376654"/>
                  <a:pt x="1711814" y="375801"/>
                  <a:pt x="1757874" y="375232"/>
                </a:cubicBezTo>
                <a:cubicBezTo>
                  <a:pt x="1763276" y="375232"/>
                  <a:pt x="1765551" y="374095"/>
                  <a:pt x="1765266" y="368408"/>
                </a:cubicBezTo>
                <a:cubicBezTo>
                  <a:pt x="1764982" y="359310"/>
                  <a:pt x="1766120" y="350212"/>
                  <a:pt x="1764982" y="341397"/>
                </a:cubicBezTo>
                <a:cubicBezTo>
                  <a:pt x="1763276" y="328035"/>
                  <a:pt x="1768678" y="322348"/>
                  <a:pt x="1781757" y="322348"/>
                </a:cubicBezTo>
                <a:lnTo>
                  <a:pt x="1798321" y="322483"/>
                </a:lnTo>
                <a:lnTo>
                  <a:pt x="1798817" y="219706"/>
                </a:lnTo>
                <a:cubicBezTo>
                  <a:pt x="1798817" y="213451"/>
                  <a:pt x="1796826" y="211745"/>
                  <a:pt x="1790571" y="211745"/>
                </a:cubicBezTo>
                <a:cubicBezTo>
                  <a:pt x="1778629" y="211745"/>
                  <a:pt x="1766972" y="211176"/>
                  <a:pt x="1755030" y="210607"/>
                </a:cubicBezTo>
                <a:cubicBezTo>
                  <a:pt x="1751334" y="210323"/>
                  <a:pt x="1747069" y="211176"/>
                  <a:pt x="1747353" y="205205"/>
                </a:cubicBezTo>
                <a:cubicBezTo>
                  <a:pt x="1747638" y="198666"/>
                  <a:pt x="1752472" y="201509"/>
                  <a:pt x="1755599" y="200940"/>
                </a:cubicBezTo>
                <a:cubicBezTo>
                  <a:pt x="1760148" y="199803"/>
                  <a:pt x="1767541" y="204352"/>
                  <a:pt x="1768962" y="197528"/>
                </a:cubicBezTo>
                <a:cubicBezTo>
                  <a:pt x="1770384" y="189852"/>
                  <a:pt x="1770099" y="181322"/>
                  <a:pt x="1768394" y="173645"/>
                </a:cubicBezTo>
                <a:cubicBezTo>
                  <a:pt x="1767256" y="169380"/>
                  <a:pt x="1760717" y="172223"/>
                  <a:pt x="1756736" y="171655"/>
                </a:cubicBezTo>
                <a:cubicBezTo>
                  <a:pt x="1753893" y="171371"/>
                  <a:pt x="1750765" y="171371"/>
                  <a:pt x="1750481" y="167674"/>
                </a:cubicBezTo>
                <a:cubicBezTo>
                  <a:pt x="1750197" y="163409"/>
                  <a:pt x="1753893" y="163978"/>
                  <a:pt x="1756452" y="163978"/>
                </a:cubicBezTo>
                <a:cubicBezTo>
                  <a:pt x="1767256" y="163978"/>
                  <a:pt x="1778345" y="163978"/>
                  <a:pt x="1789149" y="163978"/>
                </a:cubicBezTo>
                <a:cubicBezTo>
                  <a:pt x="1791709" y="163978"/>
                  <a:pt x="1795405" y="163694"/>
                  <a:pt x="1795120" y="167674"/>
                </a:cubicBezTo>
                <a:cubicBezTo>
                  <a:pt x="1794836" y="171371"/>
                  <a:pt x="1791709" y="171086"/>
                  <a:pt x="1788865" y="171655"/>
                </a:cubicBezTo>
                <a:cubicBezTo>
                  <a:pt x="1784600" y="172223"/>
                  <a:pt x="1777492" y="168811"/>
                  <a:pt x="1776355" y="174498"/>
                </a:cubicBezTo>
                <a:cubicBezTo>
                  <a:pt x="1774933" y="182744"/>
                  <a:pt x="1774365" y="192126"/>
                  <a:pt x="1777492" y="199519"/>
                </a:cubicBezTo>
                <a:cubicBezTo>
                  <a:pt x="1779198" y="204068"/>
                  <a:pt x="1788865" y="202078"/>
                  <a:pt x="1794552" y="201793"/>
                </a:cubicBezTo>
                <a:cubicBezTo>
                  <a:pt x="1801091" y="201509"/>
                  <a:pt x="1797964" y="195254"/>
                  <a:pt x="1798248" y="191557"/>
                </a:cubicBezTo>
                <a:cubicBezTo>
                  <a:pt x="1798532" y="155164"/>
                  <a:pt x="1798817" y="104839"/>
                  <a:pt x="1799669" y="68445"/>
                </a:cubicBezTo>
                <a:cubicBezTo>
                  <a:pt x="1799954" y="61621"/>
                  <a:pt x="1799954" y="61621"/>
                  <a:pt x="1803650" y="60199"/>
                </a:cubicBezTo>
                <a:cubicBezTo>
                  <a:pt x="1806209" y="59347"/>
                  <a:pt x="1801091" y="56503"/>
                  <a:pt x="1799385" y="55081"/>
                </a:cubicBezTo>
                <a:cubicBezTo>
                  <a:pt x="1792846" y="49395"/>
                  <a:pt x="1797111" y="41150"/>
                  <a:pt x="1804503" y="35747"/>
                </a:cubicBezTo>
                <a:cubicBezTo>
                  <a:pt x="1816160" y="26649"/>
                  <a:pt x="1809905" y="14423"/>
                  <a:pt x="1813033" y="1628"/>
                </a:cubicBezTo>
                <a:close/>
              </a:path>
            </a:pathLst>
          </a:custGeom>
          <a:gradFill>
            <a:gsLst>
              <a:gs pos="0">
                <a:srgbClr val="C2E9FB"/>
              </a:gs>
              <a:gs pos="100000">
                <a:srgbClr val="C2E9FB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1040848" y="5201296"/>
            <a:ext cx="903495" cy="1256858"/>
          </a:xfrm>
          <a:custGeom>
            <a:avLst/>
            <a:gdLst/>
            <a:ahLst/>
            <a:cxnLst/>
            <a:rect l="l" t="t" r="r" b="b"/>
            <a:pathLst>
              <a:path w="4159710" h="5786598" extrusionOk="0">
                <a:moveTo>
                  <a:pt x="1022274" y="5419078"/>
                </a:moveTo>
                <a:lnTo>
                  <a:pt x="976163" y="5507455"/>
                </a:lnTo>
                <a:lnTo>
                  <a:pt x="1068385" y="5507455"/>
                </a:lnTo>
                <a:close/>
                <a:moveTo>
                  <a:pt x="1318025" y="5289802"/>
                </a:moveTo>
                <a:lnTo>
                  <a:pt x="1204463" y="5507455"/>
                </a:lnTo>
                <a:lnTo>
                  <a:pt x="1431587" y="5507455"/>
                </a:lnTo>
                <a:close/>
                <a:moveTo>
                  <a:pt x="708685" y="5255614"/>
                </a:moveTo>
                <a:lnTo>
                  <a:pt x="577286" y="5507455"/>
                </a:lnTo>
                <a:lnTo>
                  <a:pt x="840085" y="5507455"/>
                </a:lnTo>
                <a:close/>
                <a:moveTo>
                  <a:pt x="1203875" y="5071022"/>
                </a:moveTo>
                <a:lnTo>
                  <a:pt x="1053938" y="5358390"/>
                </a:lnTo>
                <a:lnTo>
                  <a:pt x="1131714" y="5507455"/>
                </a:lnTo>
                <a:lnTo>
                  <a:pt x="1141134" y="5507455"/>
                </a:lnTo>
                <a:lnTo>
                  <a:pt x="1286361" y="5229113"/>
                </a:lnTo>
                <a:close/>
                <a:moveTo>
                  <a:pt x="822835" y="5036834"/>
                </a:moveTo>
                <a:lnTo>
                  <a:pt x="740350" y="5194926"/>
                </a:lnTo>
                <a:lnTo>
                  <a:pt x="903414" y="5507455"/>
                </a:lnTo>
                <a:lnTo>
                  <a:pt x="912834" y="5507455"/>
                </a:lnTo>
                <a:lnTo>
                  <a:pt x="990609" y="5358390"/>
                </a:lnTo>
                <a:close/>
                <a:moveTo>
                  <a:pt x="1451724" y="5033553"/>
                </a:moveTo>
                <a:lnTo>
                  <a:pt x="1355112" y="5218720"/>
                </a:lnTo>
                <a:lnTo>
                  <a:pt x="1505762" y="5507455"/>
                </a:lnTo>
                <a:lnTo>
                  <a:pt x="1698986" y="5507455"/>
                </a:lnTo>
                <a:close/>
                <a:moveTo>
                  <a:pt x="574986" y="4999366"/>
                </a:moveTo>
                <a:lnTo>
                  <a:pt x="309887" y="5507455"/>
                </a:lnTo>
                <a:lnTo>
                  <a:pt x="503111" y="5507455"/>
                </a:lnTo>
                <a:lnTo>
                  <a:pt x="671598" y="5184533"/>
                </a:lnTo>
                <a:close/>
                <a:moveTo>
                  <a:pt x="1290352" y="4905281"/>
                </a:moveTo>
                <a:lnTo>
                  <a:pt x="1240962" y="4999940"/>
                </a:lnTo>
                <a:lnTo>
                  <a:pt x="1323448" y="5158032"/>
                </a:lnTo>
                <a:lnTo>
                  <a:pt x="1420060" y="4972866"/>
                </a:lnTo>
                <a:lnTo>
                  <a:pt x="1384797" y="4905281"/>
                </a:lnTo>
                <a:close/>
                <a:moveTo>
                  <a:pt x="1191573" y="4905281"/>
                </a:moveTo>
                <a:lnTo>
                  <a:pt x="1209298" y="4939252"/>
                </a:lnTo>
                <a:lnTo>
                  <a:pt x="1227023" y="4905281"/>
                </a:lnTo>
                <a:close/>
                <a:moveTo>
                  <a:pt x="891474" y="4905281"/>
                </a:moveTo>
                <a:lnTo>
                  <a:pt x="854499" y="4976146"/>
                </a:lnTo>
                <a:lnTo>
                  <a:pt x="1022274" y="5297702"/>
                </a:lnTo>
                <a:lnTo>
                  <a:pt x="1172210" y="5010334"/>
                </a:lnTo>
                <a:lnTo>
                  <a:pt x="1117398" y="4905281"/>
                </a:lnTo>
                <a:close/>
                <a:moveTo>
                  <a:pt x="624075" y="4905281"/>
                </a:moveTo>
                <a:lnTo>
                  <a:pt x="606650" y="4938678"/>
                </a:lnTo>
                <a:lnTo>
                  <a:pt x="703262" y="5123845"/>
                </a:lnTo>
                <a:lnTo>
                  <a:pt x="785748" y="4965752"/>
                </a:lnTo>
                <a:lnTo>
                  <a:pt x="754196" y="4905281"/>
                </a:lnTo>
                <a:close/>
                <a:moveTo>
                  <a:pt x="1286363" y="4716622"/>
                </a:moveTo>
                <a:lnTo>
                  <a:pt x="1286363" y="4742928"/>
                </a:lnTo>
                <a:lnTo>
                  <a:pt x="1280308" y="4772921"/>
                </a:lnTo>
                <a:lnTo>
                  <a:pt x="1315738" y="4772921"/>
                </a:lnTo>
                <a:close/>
                <a:moveTo>
                  <a:pt x="760478" y="4643851"/>
                </a:moveTo>
                <a:lnTo>
                  <a:pt x="693135" y="4772921"/>
                </a:lnTo>
                <a:lnTo>
                  <a:pt x="766533" y="4772921"/>
                </a:lnTo>
                <a:lnTo>
                  <a:pt x="760478" y="4742928"/>
                </a:lnTo>
                <a:close/>
                <a:moveTo>
                  <a:pt x="1286363" y="4116690"/>
                </a:moveTo>
                <a:lnTo>
                  <a:pt x="1286363" y="4574458"/>
                </a:lnTo>
                <a:lnTo>
                  <a:pt x="1389913" y="4772921"/>
                </a:lnTo>
                <a:lnTo>
                  <a:pt x="1441619" y="4772921"/>
                </a:lnTo>
                <a:lnTo>
                  <a:pt x="1441619" y="4116690"/>
                </a:lnTo>
                <a:close/>
                <a:moveTo>
                  <a:pt x="582362" y="4116689"/>
                </a:moveTo>
                <a:lnTo>
                  <a:pt x="582362" y="4772921"/>
                </a:lnTo>
                <a:lnTo>
                  <a:pt x="618960" y="4772921"/>
                </a:lnTo>
                <a:lnTo>
                  <a:pt x="760478" y="4501687"/>
                </a:lnTo>
                <a:lnTo>
                  <a:pt x="760478" y="4116689"/>
                </a:lnTo>
                <a:close/>
                <a:moveTo>
                  <a:pt x="1286363" y="3949802"/>
                </a:moveTo>
                <a:lnTo>
                  <a:pt x="1286363" y="4070970"/>
                </a:lnTo>
                <a:lnTo>
                  <a:pt x="1441619" y="4070970"/>
                </a:lnTo>
                <a:lnTo>
                  <a:pt x="1441619" y="3949802"/>
                </a:lnTo>
                <a:close/>
                <a:moveTo>
                  <a:pt x="582362" y="3949801"/>
                </a:moveTo>
                <a:lnTo>
                  <a:pt x="582362" y="4070970"/>
                </a:lnTo>
                <a:lnTo>
                  <a:pt x="760478" y="4070970"/>
                </a:lnTo>
                <a:lnTo>
                  <a:pt x="760478" y="3949801"/>
                </a:lnTo>
                <a:close/>
                <a:moveTo>
                  <a:pt x="1286363" y="3781025"/>
                </a:moveTo>
                <a:lnTo>
                  <a:pt x="1286363" y="3904082"/>
                </a:lnTo>
                <a:lnTo>
                  <a:pt x="1441619" y="3904082"/>
                </a:lnTo>
                <a:lnTo>
                  <a:pt x="1441619" y="3781025"/>
                </a:lnTo>
                <a:close/>
                <a:moveTo>
                  <a:pt x="582362" y="3781025"/>
                </a:moveTo>
                <a:lnTo>
                  <a:pt x="582362" y="3904082"/>
                </a:lnTo>
                <a:lnTo>
                  <a:pt x="760478" y="3904082"/>
                </a:lnTo>
                <a:lnTo>
                  <a:pt x="760478" y="3781025"/>
                </a:lnTo>
                <a:close/>
                <a:moveTo>
                  <a:pt x="1174823" y="2986866"/>
                </a:moveTo>
                <a:cubicBezTo>
                  <a:pt x="1163799" y="2986866"/>
                  <a:pt x="1154863" y="2995802"/>
                  <a:pt x="1154863" y="3006826"/>
                </a:cubicBezTo>
                <a:lnTo>
                  <a:pt x="1154863" y="3388285"/>
                </a:lnTo>
                <a:cubicBezTo>
                  <a:pt x="1154863" y="3399309"/>
                  <a:pt x="1163799" y="3408245"/>
                  <a:pt x="1174823" y="3408245"/>
                </a:cubicBezTo>
                <a:lnTo>
                  <a:pt x="1254662" y="3408245"/>
                </a:lnTo>
                <a:cubicBezTo>
                  <a:pt x="1265686" y="3408245"/>
                  <a:pt x="1274622" y="3399309"/>
                  <a:pt x="1274622" y="3388285"/>
                </a:cubicBezTo>
                <a:lnTo>
                  <a:pt x="1274622" y="3006826"/>
                </a:lnTo>
                <a:cubicBezTo>
                  <a:pt x="1274622" y="2995802"/>
                  <a:pt x="1265686" y="2986866"/>
                  <a:pt x="1254662" y="2986866"/>
                </a:cubicBezTo>
                <a:close/>
                <a:moveTo>
                  <a:pt x="694919" y="2986866"/>
                </a:moveTo>
                <a:cubicBezTo>
                  <a:pt x="685797" y="2986866"/>
                  <a:pt x="678402" y="2994261"/>
                  <a:pt x="678402" y="3003383"/>
                </a:cubicBezTo>
                <a:lnTo>
                  <a:pt x="678402" y="3391728"/>
                </a:lnTo>
                <a:cubicBezTo>
                  <a:pt x="678402" y="3400850"/>
                  <a:pt x="685797" y="3408245"/>
                  <a:pt x="694919" y="3408245"/>
                </a:cubicBezTo>
                <a:lnTo>
                  <a:pt x="760984" y="3408245"/>
                </a:lnTo>
                <a:cubicBezTo>
                  <a:pt x="770106" y="3408245"/>
                  <a:pt x="777501" y="3400850"/>
                  <a:pt x="777501" y="3391728"/>
                </a:cubicBezTo>
                <a:lnTo>
                  <a:pt x="777501" y="3003383"/>
                </a:lnTo>
                <a:cubicBezTo>
                  <a:pt x="777501" y="2994261"/>
                  <a:pt x="770106" y="2986866"/>
                  <a:pt x="760984" y="2986866"/>
                </a:cubicBezTo>
                <a:close/>
                <a:moveTo>
                  <a:pt x="502584" y="2986866"/>
                </a:moveTo>
                <a:cubicBezTo>
                  <a:pt x="493462" y="2986866"/>
                  <a:pt x="486067" y="2994261"/>
                  <a:pt x="486067" y="3003383"/>
                </a:cubicBezTo>
                <a:lnTo>
                  <a:pt x="486067" y="3391728"/>
                </a:lnTo>
                <a:cubicBezTo>
                  <a:pt x="486067" y="3400850"/>
                  <a:pt x="493462" y="3408245"/>
                  <a:pt x="502584" y="3408245"/>
                </a:cubicBezTo>
                <a:lnTo>
                  <a:pt x="568649" y="3408245"/>
                </a:lnTo>
                <a:cubicBezTo>
                  <a:pt x="577771" y="3408245"/>
                  <a:pt x="585166" y="3400850"/>
                  <a:pt x="585166" y="3391728"/>
                </a:cubicBezTo>
                <a:lnTo>
                  <a:pt x="585166" y="3003383"/>
                </a:lnTo>
                <a:cubicBezTo>
                  <a:pt x="585166" y="2994261"/>
                  <a:pt x="577771" y="2986866"/>
                  <a:pt x="568649" y="2986866"/>
                </a:cubicBezTo>
                <a:close/>
                <a:moveTo>
                  <a:pt x="310249" y="2986866"/>
                </a:moveTo>
                <a:cubicBezTo>
                  <a:pt x="301127" y="2986866"/>
                  <a:pt x="293732" y="2994261"/>
                  <a:pt x="293732" y="3003383"/>
                </a:cubicBezTo>
                <a:lnTo>
                  <a:pt x="293732" y="3391728"/>
                </a:lnTo>
                <a:cubicBezTo>
                  <a:pt x="293732" y="3400850"/>
                  <a:pt x="301127" y="3408245"/>
                  <a:pt x="310249" y="3408245"/>
                </a:cubicBezTo>
                <a:lnTo>
                  <a:pt x="376314" y="3408245"/>
                </a:lnTo>
                <a:cubicBezTo>
                  <a:pt x="385436" y="3408245"/>
                  <a:pt x="392831" y="3400850"/>
                  <a:pt x="392831" y="3391728"/>
                </a:cubicBezTo>
                <a:lnTo>
                  <a:pt x="392831" y="3003383"/>
                </a:lnTo>
                <a:cubicBezTo>
                  <a:pt x="392831" y="2994261"/>
                  <a:pt x="385436" y="2986866"/>
                  <a:pt x="376314" y="2986866"/>
                </a:cubicBezTo>
                <a:close/>
                <a:moveTo>
                  <a:pt x="871284" y="2156869"/>
                </a:moveTo>
                <a:lnTo>
                  <a:pt x="249133" y="2819733"/>
                </a:lnTo>
                <a:lnTo>
                  <a:pt x="830389" y="2819733"/>
                </a:lnTo>
                <a:close/>
                <a:moveTo>
                  <a:pt x="1322149" y="1457297"/>
                </a:moveTo>
                <a:lnTo>
                  <a:pt x="1134233" y="1473712"/>
                </a:lnTo>
                <a:lnTo>
                  <a:pt x="1155963" y="1825935"/>
                </a:lnTo>
                <a:lnTo>
                  <a:pt x="1248284" y="1825935"/>
                </a:lnTo>
                <a:cubicBezTo>
                  <a:pt x="1253432" y="1825935"/>
                  <a:pt x="1257606" y="1830109"/>
                  <a:pt x="1257606" y="1835257"/>
                </a:cubicBezTo>
                <a:lnTo>
                  <a:pt x="1257606" y="1872543"/>
                </a:lnTo>
                <a:cubicBezTo>
                  <a:pt x="1257606" y="1877691"/>
                  <a:pt x="1253432" y="1881866"/>
                  <a:pt x="1248284" y="1881866"/>
                </a:cubicBezTo>
                <a:lnTo>
                  <a:pt x="1159414" y="1881866"/>
                </a:lnTo>
                <a:lnTo>
                  <a:pt x="1170086" y="2054855"/>
                </a:lnTo>
                <a:lnTo>
                  <a:pt x="1233364" y="2054855"/>
                </a:lnTo>
                <a:cubicBezTo>
                  <a:pt x="1241359" y="2054855"/>
                  <a:pt x="1247840" y="2061336"/>
                  <a:pt x="1247840" y="2069332"/>
                </a:cubicBezTo>
                <a:lnTo>
                  <a:pt x="1247840" y="2127235"/>
                </a:lnTo>
                <a:cubicBezTo>
                  <a:pt x="1247840" y="2135230"/>
                  <a:pt x="1241359" y="2141711"/>
                  <a:pt x="1233364" y="2141711"/>
                </a:cubicBezTo>
                <a:lnTo>
                  <a:pt x="1175445" y="2141711"/>
                </a:lnTo>
                <a:lnTo>
                  <a:pt x="1217275" y="2819733"/>
                </a:lnTo>
                <a:lnTo>
                  <a:pt x="1538655" y="2819733"/>
                </a:lnTo>
                <a:lnTo>
                  <a:pt x="1538655" y="2916015"/>
                </a:lnTo>
                <a:lnTo>
                  <a:pt x="1834975" y="2426775"/>
                </a:lnTo>
                <a:close/>
                <a:moveTo>
                  <a:pt x="2470117" y="140636"/>
                </a:moveTo>
                <a:lnTo>
                  <a:pt x="2450688" y="169453"/>
                </a:lnTo>
                <a:cubicBezTo>
                  <a:pt x="2432725" y="187416"/>
                  <a:pt x="2407910" y="198526"/>
                  <a:pt x="2380499" y="198526"/>
                </a:cubicBezTo>
                <a:cubicBezTo>
                  <a:pt x="2366794" y="198526"/>
                  <a:pt x="2353737" y="195749"/>
                  <a:pt x="2341862" y="190726"/>
                </a:cubicBezTo>
                <a:lnTo>
                  <a:pt x="2319689" y="175776"/>
                </a:lnTo>
                <a:lnTo>
                  <a:pt x="1188989" y="1308426"/>
                </a:lnTo>
                <a:lnTo>
                  <a:pt x="1342990" y="1294974"/>
                </a:lnTo>
                <a:lnTo>
                  <a:pt x="1353866" y="1419480"/>
                </a:lnTo>
                <a:lnTo>
                  <a:pt x="1862584" y="2381191"/>
                </a:lnTo>
                <a:lnTo>
                  <a:pt x="3029209" y="455030"/>
                </a:lnTo>
                <a:close/>
                <a:moveTo>
                  <a:pt x="2380499" y="0"/>
                </a:moveTo>
                <a:cubicBezTo>
                  <a:pt x="2435320" y="0"/>
                  <a:pt x="2479762" y="44442"/>
                  <a:pt x="2479762" y="99263"/>
                </a:cubicBezTo>
                <a:lnTo>
                  <a:pt x="2478311" y="106448"/>
                </a:lnTo>
                <a:lnTo>
                  <a:pt x="3219890" y="215733"/>
                </a:lnTo>
                <a:lnTo>
                  <a:pt x="3217054" y="220776"/>
                </a:lnTo>
                <a:lnTo>
                  <a:pt x="4067223" y="1004298"/>
                </a:lnTo>
                <a:lnTo>
                  <a:pt x="4069653" y="1000693"/>
                </a:lnTo>
                <a:cubicBezTo>
                  <a:pt x="4079200" y="991147"/>
                  <a:pt x="4092388" y="985242"/>
                  <a:pt x="4106956" y="985242"/>
                </a:cubicBezTo>
                <a:cubicBezTo>
                  <a:pt x="4136091" y="985242"/>
                  <a:pt x="4159710" y="1008861"/>
                  <a:pt x="4159710" y="1037996"/>
                </a:cubicBezTo>
                <a:cubicBezTo>
                  <a:pt x="4159710" y="1067131"/>
                  <a:pt x="4136091" y="1090750"/>
                  <a:pt x="4106956" y="1090750"/>
                </a:cubicBezTo>
                <a:cubicBezTo>
                  <a:pt x="4077821" y="1090750"/>
                  <a:pt x="4054202" y="1067131"/>
                  <a:pt x="4054202" y="1037996"/>
                </a:cubicBezTo>
                <a:cubicBezTo>
                  <a:pt x="4054202" y="1030713"/>
                  <a:pt x="4055678" y="1023773"/>
                  <a:pt x="4058348" y="1017462"/>
                </a:cubicBezTo>
                <a:lnTo>
                  <a:pt x="4060261" y="1014623"/>
                </a:lnTo>
                <a:lnTo>
                  <a:pt x="3137412" y="519074"/>
                </a:lnTo>
                <a:lnTo>
                  <a:pt x="1538655" y="3357254"/>
                </a:lnTo>
                <a:lnTo>
                  <a:pt x="1538655" y="3364856"/>
                </a:lnTo>
                <a:lnTo>
                  <a:pt x="1696915" y="3364856"/>
                </a:lnTo>
                <a:lnTo>
                  <a:pt x="1696915" y="3781025"/>
                </a:lnTo>
                <a:lnTo>
                  <a:pt x="1487338" y="3781025"/>
                </a:lnTo>
                <a:lnTo>
                  <a:pt x="1487338" y="3904082"/>
                </a:lnTo>
                <a:lnTo>
                  <a:pt x="1563403" y="3904082"/>
                </a:lnTo>
                <a:cubicBezTo>
                  <a:pt x="1576028" y="3904082"/>
                  <a:pt x="1586263" y="3914317"/>
                  <a:pt x="1586263" y="3926942"/>
                </a:cubicBezTo>
                <a:lnTo>
                  <a:pt x="1586262" y="3926942"/>
                </a:lnTo>
                <a:cubicBezTo>
                  <a:pt x="1586262" y="3939567"/>
                  <a:pt x="1576027" y="3949802"/>
                  <a:pt x="1563402" y="3949802"/>
                </a:cubicBezTo>
                <a:lnTo>
                  <a:pt x="1487338" y="3949802"/>
                </a:lnTo>
                <a:lnTo>
                  <a:pt x="1487338" y="4070970"/>
                </a:lnTo>
                <a:lnTo>
                  <a:pt x="1563403" y="4070970"/>
                </a:lnTo>
                <a:cubicBezTo>
                  <a:pt x="1576028" y="4070970"/>
                  <a:pt x="1586263" y="4081205"/>
                  <a:pt x="1586263" y="4093830"/>
                </a:cubicBezTo>
                <a:lnTo>
                  <a:pt x="1586262" y="4093830"/>
                </a:lnTo>
                <a:cubicBezTo>
                  <a:pt x="1586262" y="4106455"/>
                  <a:pt x="1576027" y="4116690"/>
                  <a:pt x="1563402" y="4116690"/>
                </a:cubicBezTo>
                <a:lnTo>
                  <a:pt x="1487338" y="4116690"/>
                </a:lnTo>
                <a:lnTo>
                  <a:pt x="1487338" y="4772921"/>
                </a:lnTo>
                <a:lnTo>
                  <a:pt x="1529674" y="4772921"/>
                </a:lnTo>
                <a:cubicBezTo>
                  <a:pt x="1560927" y="4772921"/>
                  <a:pt x="1586262" y="4798256"/>
                  <a:pt x="1586262" y="4829509"/>
                </a:cubicBezTo>
                <a:lnTo>
                  <a:pt x="1586262" y="4848693"/>
                </a:lnTo>
                <a:cubicBezTo>
                  <a:pt x="1586262" y="4879946"/>
                  <a:pt x="1560927" y="4905281"/>
                  <a:pt x="1529674" y="4905281"/>
                </a:cubicBezTo>
                <a:lnTo>
                  <a:pt x="1518652" y="4905281"/>
                </a:lnTo>
                <a:lnTo>
                  <a:pt x="1488812" y="4962472"/>
                </a:lnTo>
                <a:lnTo>
                  <a:pt x="1773161" y="5507455"/>
                </a:lnTo>
                <a:lnTo>
                  <a:pt x="1945385" y="5507455"/>
                </a:lnTo>
                <a:cubicBezTo>
                  <a:pt x="1984041" y="5507455"/>
                  <a:pt x="2015377" y="5538791"/>
                  <a:pt x="2015377" y="5577447"/>
                </a:cubicBezTo>
                <a:lnTo>
                  <a:pt x="2015377" y="5716606"/>
                </a:lnTo>
                <a:cubicBezTo>
                  <a:pt x="2015377" y="5755262"/>
                  <a:pt x="1984041" y="5786598"/>
                  <a:pt x="1945385" y="5786598"/>
                </a:cubicBezTo>
                <a:lnTo>
                  <a:pt x="166286" y="5786598"/>
                </a:lnTo>
                <a:cubicBezTo>
                  <a:pt x="127630" y="5786598"/>
                  <a:pt x="96294" y="5755262"/>
                  <a:pt x="96294" y="5716606"/>
                </a:cubicBezTo>
                <a:lnTo>
                  <a:pt x="96294" y="5577447"/>
                </a:lnTo>
                <a:cubicBezTo>
                  <a:pt x="96294" y="5538791"/>
                  <a:pt x="127630" y="5507455"/>
                  <a:pt x="166286" y="5507455"/>
                </a:cubicBezTo>
                <a:lnTo>
                  <a:pt x="235712" y="5507455"/>
                </a:lnTo>
                <a:lnTo>
                  <a:pt x="537898" y="4928284"/>
                </a:lnTo>
                <a:lnTo>
                  <a:pt x="525896" y="4905281"/>
                </a:lnTo>
                <a:lnTo>
                  <a:pt x="517166" y="4905281"/>
                </a:lnTo>
                <a:cubicBezTo>
                  <a:pt x="485913" y="4905281"/>
                  <a:pt x="460578" y="4879946"/>
                  <a:pt x="460578" y="4848693"/>
                </a:cubicBezTo>
                <a:lnTo>
                  <a:pt x="460578" y="4829509"/>
                </a:lnTo>
                <a:cubicBezTo>
                  <a:pt x="460578" y="4798256"/>
                  <a:pt x="485913" y="4772921"/>
                  <a:pt x="517166" y="4772921"/>
                </a:cubicBezTo>
                <a:lnTo>
                  <a:pt x="536643" y="4772921"/>
                </a:lnTo>
                <a:lnTo>
                  <a:pt x="536643" y="4116689"/>
                </a:lnTo>
                <a:lnTo>
                  <a:pt x="483438" y="4116689"/>
                </a:lnTo>
                <a:cubicBezTo>
                  <a:pt x="477126" y="4116689"/>
                  <a:pt x="471411" y="4114130"/>
                  <a:pt x="467274" y="4109993"/>
                </a:cubicBezTo>
                <a:lnTo>
                  <a:pt x="460578" y="4093829"/>
                </a:lnTo>
                <a:lnTo>
                  <a:pt x="467274" y="4077665"/>
                </a:lnTo>
                <a:cubicBezTo>
                  <a:pt x="471411" y="4073529"/>
                  <a:pt x="477126" y="4070970"/>
                  <a:pt x="483438" y="4070970"/>
                </a:cubicBezTo>
                <a:lnTo>
                  <a:pt x="536643" y="4070970"/>
                </a:lnTo>
                <a:lnTo>
                  <a:pt x="536643" y="3949801"/>
                </a:lnTo>
                <a:lnTo>
                  <a:pt x="483438" y="3949801"/>
                </a:lnTo>
                <a:cubicBezTo>
                  <a:pt x="477126" y="3949801"/>
                  <a:pt x="471411" y="3947242"/>
                  <a:pt x="467274" y="3943105"/>
                </a:cubicBezTo>
                <a:lnTo>
                  <a:pt x="460578" y="3926941"/>
                </a:lnTo>
                <a:lnTo>
                  <a:pt x="467274" y="3910777"/>
                </a:lnTo>
                <a:cubicBezTo>
                  <a:pt x="471411" y="3906640"/>
                  <a:pt x="477126" y="3904082"/>
                  <a:pt x="483438" y="3904082"/>
                </a:cubicBezTo>
                <a:lnTo>
                  <a:pt x="536643" y="3904082"/>
                </a:lnTo>
                <a:lnTo>
                  <a:pt x="536643" y="3781025"/>
                </a:lnTo>
                <a:lnTo>
                  <a:pt x="0" y="3781025"/>
                </a:lnTo>
                <a:lnTo>
                  <a:pt x="0" y="3364856"/>
                </a:lnTo>
                <a:lnTo>
                  <a:pt x="1" y="3364856"/>
                </a:lnTo>
                <a:lnTo>
                  <a:pt x="1" y="2819733"/>
                </a:lnTo>
                <a:lnTo>
                  <a:pt x="186431" y="2819733"/>
                </a:lnTo>
                <a:lnTo>
                  <a:pt x="823097" y="2141404"/>
                </a:lnTo>
                <a:lnTo>
                  <a:pt x="813602" y="2137471"/>
                </a:lnTo>
                <a:cubicBezTo>
                  <a:pt x="810982" y="2134852"/>
                  <a:pt x="809362" y="2131233"/>
                  <a:pt x="809362" y="2127235"/>
                </a:cubicBezTo>
                <a:lnTo>
                  <a:pt x="809362" y="2069332"/>
                </a:lnTo>
                <a:cubicBezTo>
                  <a:pt x="809362" y="2061336"/>
                  <a:pt x="815843" y="2054855"/>
                  <a:pt x="823838" y="2054855"/>
                </a:cubicBezTo>
                <a:lnTo>
                  <a:pt x="877577" y="2054855"/>
                </a:lnTo>
                <a:lnTo>
                  <a:pt x="888250" y="1881866"/>
                </a:lnTo>
                <a:lnTo>
                  <a:pt x="828450" y="1881866"/>
                </a:lnTo>
                <a:cubicBezTo>
                  <a:pt x="823302" y="1881866"/>
                  <a:pt x="819128" y="1877691"/>
                  <a:pt x="819128" y="1872543"/>
                </a:cubicBezTo>
                <a:lnTo>
                  <a:pt x="819128" y="1835257"/>
                </a:lnTo>
                <a:cubicBezTo>
                  <a:pt x="819128" y="1830109"/>
                  <a:pt x="823302" y="1825935"/>
                  <a:pt x="828450" y="1825935"/>
                </a:cubicBezTo>
                <a:lnTo>
                  <a:pt x="891700" y="1825935"/>
                </a:lnTo>
                <a:lnTo>
                  <a:pt x="912234" y="1493103"/>
                </a:lnTo>
                <a:lnTo>
                  <a:pt x="860727" y="1497602"/>
                </a:lnTo>
                <a:lnTo>
                  <a:pt x="861169" y="1501090"/>
                </a:lnTo>
                <a:lnTo>
                  <a:pt x="562355" y="1538964"/>
                </a:lnTo>
                <a:lnTo>
                  <a:pt x="573819" y="1582489"/>
                </a:lnTo>
                <a:cubicBezTo>
                  <a:pt x="581039" y="1609902"/>
                  <a:pt x="564670" y="1637977"/>
                  <a:pt x="537257" y="1645198"/>
                </a:cubicBezTo>
                <a:lnTo>
                  <a:pt x="530211" y="1647053"/>
                </a:lnTo>
                <a:cubicBezTo>
                  <a:pt x="509651" y="1652468"/>
                  <a:pt x="488719" y="1644615"/>
                  <a:pt x="476492" y="1628784"/>
                </a:cubicBezTo>
                <a:lnTo>
                  <a:pt x="469491" y="1614538"/>
                </a:lnTo>
                <a:lnTo>
                  <a:pt x="470721" y="1635605"/>
                </a:lnTo>
                <a:cubicBezTo>
                  <a:pt x="467670" y="1656861"/>
                  <a:pt x="452267" y="1675268"/>
                  <a:pt x="430195" y="1681081"/>
                </a:cubicBezTo>
                <a:lnTo>
                  <a:pt x="422631" y="1683073"/>
                </a:lnTo>
                <a:cubicBezTo>
                  <a:pt x="393202" y="1690825"/>
                  <a:pt x="363062" y="1673252"/>
                  <a:pt x="355310" y="1643823"/>
                </a:cubicBezTo>
                <a:lnTo>
                  <a:pt x="315776" y="1493723"/>
                </a:lnTo>
                <a:cubicBezTo>
                  <a:pt x="308025" y="1464294"/>
                  <a:pt x="325598" y="1434153"/>
                  <a:pt x="355027" y="1426402"/>
                </a:cubicBezTo>
                <a:lnTo>
                  <a:pt x="362591" y="1424410"/>
                </a:lnTo>
                <a:cubicBezTo>
                  <a:pt x="384663" y="1418597"/>
                  <a:pt x="407134" y="1427028"/>
                  <a:pt x="420261" y="1444022"/>
                </a:cubicBezTo>
                <a:lnTo>
                  <a:pt x="427578" y="1458912"/>
                </a:lnTo>
                <a:lnTo>
                  <a:pt x="426045" y="1453091"/>
                </a:lnTo>
                <a:cubicBezTo>
                  <a:pt x="418825" y="1425678"/>
                  <a:pt x="435194" y="1397602"/>
                  <a:pt x="462607" y="1390382"/>
                </a:cubicBezTo>
                <a:lnTo>
                  <a:pt x="469653" y="1388526"/>
                </a:lnTo>
                <a:cubicBezTo>
                  <a:pt x="497066" y="1381306"/>
                  <a:pt x="525141" y="1397675"/>
                  <a:pt x="532361" y="1425088"/>
                </a:cubicBezTo>
                <a:lnTo>
                  <a:pt x="549415" y="1489834"/>
                </a:lnTo>
                <a:lnTo>
                  <a:pt x="840002" y="1334084"/>
                </a:lnTo>
                <a:lnTo>
                  <a:pt x="840607" y="1338857"/>
                </a:lnTo>
                <a:lnTo>
                  <a:pt x="1112835" y="1315078"/>
                </a:lnTo>
                <a:lnTo>
                  <a:pt x="2288860" y="137025"/>
                </a:lnTo>
                <a:lnTo>
                  <a:pt x="2281236" y="99263"/>
                </a:lnTo>
                <a:cubicBezTo>
                  <a:pt x="2281236" y="44442"/>
                  <a:pt x="2325678" y="0"/>
                  <a:pt x="23804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" name="Google Shape;93;p1"/>
          <p:cNvGrpSpPr/>
          <p:nvPr/>
        </p:nvGrpSpPr>
        <p:grpSpPr>
          <a:xfrm flipH="1">
            <a:off x="1767287" y="3915662"/>
            <a:ext cx="2800144" cy="2468465"/>
            <a:chOff x="10038248" y="1200804"/>
            <a:chExt cx="3493565" cy="3079748"/>
          </a:xfrm>
        </p:grpSpPr>
        <p:sp>
          <p:nvSpPr>
            <p:cNvPr id="94" name="Google Shape;94;p1"/>
            <p:cNvSpPr/>
            <p:nvPr/>
          </p:nvSpPr>
          <p:spPr>
            <a:xfrm>
              <a:off x="10038248" y="2837935"/>
              <a:ext cx="632499" cy="678474"/>
            </a:xfrm>
            <a:custGeom>
              <a:avLst/>
              <a:gdLst/>
              <a:ahLst/>
              <a:cxnLst/>
              <a:rect l="l" t="t" r="r" b="b"/>
              <a:pathLst>
                <a:path w="638668" h="685090" extrusionOk="0">
                  <a:moveTo>
                    <a:pt x="597314" y="306119"/>
                  </a:moveTo>
                  <a:lnTo>
                    <a:pt x="597314" y="577205"/>
                  </a:lnTo>
                  <a:lnTo>
                    <a:pt x="616698" y="572897"/>
                  </a:lnTo>
                  <a:lnTo>
                    <a:pt x="616698" y="313155"/>
                  </a:lnTo>
                  <a:close/>
                  <a:moveTo>
                    <a:pt x="561418" y="292910"/>
                  </a:moveTo>
                  <a:lnTo>
                    <a:pt x="561418" y="585245"/>
                  </a:lnTo>
                  <a:lnTo>
                    <a:pt x="582094" y="580651"/>
                  </a:lnTo>
                  <a:lnTo>
                    <a:pt x="582094" y="300520"/>
                  </a:lnTo>
                  <a:close/>
                  <a:moveTo>
                    <a:pt x="525522" y="279844"/>
                  </a:moveTo>
                  <a:lnTo>
                    <a:pt x="525522" y="593286"/>
                  </a:lnTo>
                  <a:lnTo>
                    <a:pt x="546198" y="588691"/>
                  </a:lnTo>
                  <a:lnTo>
                    <a:pt x="546198" y="287454"/>
                  </a:lnTo>
                  <a:close/>
                  <a:moveTo>
                    <a:pt x="489626" y="266778"/>
                  </a:moveTo>
                  <a:lnTo>
                    <a:pt x="489626" y="601327"/>
                  </a:lnTo>
                  <a:lnTo>
                    <a:pt x="510303" y="596732"/>
                  </a:lnTo>
                  <a:lnTo>
                    <a:pt x="510303" y="274244"/>
                  </a:lnTo>
                  <a:close/>
                  <a:moveTo>
                    <a:pt x="453730" y="253568"/>
                  </a:moveTo>
                  <a:lnTo>
                    <a:pt x="453730" y="609224"/>
                  </a:lnTo>
                  <a:lnTo>
                    <a:pt x="474407" y="604629"/>
                  </a:lnTo>
                  <a:lnTo>
                    <a:pt x="474407" y="261178"/>
                  </a:lnTo>
                  <a:close/>
                  <a:moveTo>
                    <a:pt x="417835" y="240502"/>
                  </a:moveTo>
                  <a:lnTo>
                    <a:pt x="417835" y="617265"/>
                  </a:lnTo>
                  <a:lnTo>
                    <a:pt x="438367" y="612670"/>
                  </a:lnTo>
                  <a:lnTo>
                    <a:pt x="438367" y="248112"/>
                  </a:lnTo>
                  <a:close/>
                  <a:moveTo>
                    <a:pt x="381939" y="227436"/>
                  </a:moveTo>
                  <a:lnTo>
                    <a:pt x="381939" y="625305"/>
                  </a:lnTo>
                  <a:lnTo>
                    <a:pt x="402471" y="620710"/>
                  </a:lnTo>
                  <a:lnTo>
                    <a:pt x="402471" y="234902"/>
                  </a:lnTo>
                  <a:close/>
                  <a:moveTo>
                    <a:pt x="345899" y="214370"/>
                  </a:moveTo>
                  <a:lnTo>
                    <a:pt x="345899" y="633346"/>
                  </a:lnTo>
                  <a:lnTo>
                    <a:pt x="366575" y="628751"/>
                  </a:lnTo>
                  <a:lnTo>
                    <a:pt x="366575" y="221836"/>
                  </a:lnTo>
                  <a:close/>
                  <a:moveTo>
                    <a:pt x="296650" y="196278"/>
                  </a:moveTo>
                  <a:lnTo>
                    <a:pt x="296650" y="644258"/>
                  </a:lnTo>
                  <a:lnTo>
                    <a:pt x="330679" y="636648"/>
                  </a:lnTo>
                  <a:lnTo>
                    <a:pt x="330679" y="208770"/>
                  </a:lnTo>
                  <a:close/>
                  <a:moveTo>
                    <a:pt x="313736" y="20102"/>
                  </a:moveTo>
                  <a:cubicBezTo>
                    <a:pt x="250129" y="80263"/>
                    <a:pt x="184081" y="137696"/>
                    <a:pt x="122196" y="196278"/>
                  </a:cubicBezTo>
                  <a:cubicBezTo>
                    <a:pt x="164410" y="185940"/>
                    <a:pt x="206767" y="165982"/>
                    <a:pt x="246827" y="152916"/>
                  </a:cubicBezTo>
                  <a:cubicBezTo>
                    <a:pt x="256303" y="149901"/>
                    <a:pt x="268651" y="148178"/>
                    <a:pt x="277553" y="151768"/>
                  </a:cubicBezTo>
                  <a:cubicBezTo>
                    <a:pt x="317613" y="167275"/>
                    <a:pt x="356811" y="185079"/>
                    <a:pt x="396440" y="201878"/>
                  </a:cubicBezTo>
                  <a:cubicBezTo>
                    <a:pt x="444253" y="222123"/>
                    <a:pt x="489339" y="242225"/>
                    <a:pt x="537152" y="262470"/>
                  </a:cubicBezTo>
                  <a:cubicBezTo>
                    <a:pt x="537870" y="261465"/>
                    <a:pt x="391128" y="102949"/>
                    <a:pt x="313736" y="20102"/>
                  </a:cubicBezTo>
                  <a:close/>
                  <a:moveTo>
                    <a:pt x="311439" y="0"/>
                  </a:moveTo>
                  <a:cubicBezTo>
                    <a:pt x="311439" y="0"/>
                    <a:pt x="522219" y="228872"/>
                    <a:pt x="561417" y="273526"/>
                  </a:cubicBezTo>
                  <a:cubicBezTo>
                    <a:pt x="590134" y="286592"/>
                    <a:pt x="591857" y="288459"/>
                    <a:pt x="622010" y="298653"/>
                  </a:cubicBezTo>
                  <a:cubicBezTo>
                    <a:pt x="635076" y="303104"/>
                    <a:pt x="638809" y="310571"/>
                    <a:pt x="638665" y="324068"/>
                  </a:cubicBezTo>
                  <a:cubicBezTo>
                    <a:pt x="638091" y="408064"/>
                    <a:pt x="638378" y="491916"/>
                    <a:pt x="638522" y="575913"/>
                  </a:cubicBezTo>
                  <a:cubicBezTo>
                    <a:pt x="638522" y="586394"/>
                    <a:pt x="638953" y="594578"/>
                    <a:pt x="625025" y="598168"/>
                  </a:cubicBezTo>
                  <a:cubicBezTo>
                    <a:pt x="550075" y="617264"/>
                    <a:pt x="478426" y="637366"/>
                    <a:pt x="403763" y="657324"/>
                  </a:cubicBezTo>
                  <a:cubicBezTo>
                    <a:pt x="370308" y="666226"/>
                    <a:pt x="336997" y="675703"/>
                    <a:pt x="303398" y="684174"/>
                  </a:cubicBezTo>
                  <a:cubicBezTo>
                    <a:pt x="296937" y="685754"/>
                    <a:pt x="288753" y="685179"/>
                    <a:pt x="282722" y="683313"/>
                  </a:cubicBezTo>
                  <a:cubicBezTo>
                    <a:pt x="187527" y="652730"/>
                    <a:pt x="118319" y="617983"/>
                    <a:pt x="26713" y="587543"/>
                  </a:cubicBezTo>
                  <a:cubicBezTo>
                    <a:pt x="8765" y="581512"/>
                    <a:pt x="-281" y="573184"/>
                    <a:pt x="7" y="552652"/>
                  </a:cubicBezTo>
                  <a:cubicBezTo>
                    <a:pt x="1012" y="456595"/>
                    <a:pt x="1012" y="360538"/>
                    <a:pt x="581" y="264337"/>
                  </a:cubicBezTo>
                  <a:cubicBezTo>
                    <a:pt x="581" y="247968"/>
                    <a:pt x="6899" y="239784"/>
                    <a:pt x="22406" y="235333"/>
                  </a:cubicBezTo>
                  <a:cubicBezTo>
                    <a:pt x="47102" y="228010"/>
                    <a:pt x="68783" y="217529"/>
                    <a:pt x="92044" y="206760"/>
                  </a:cubicBezTo>
                  <a:cubicBezTo>
                    <a:pt x="106258" y="200155"/>
                    <a:pt x="311726" y="4308"/>
                    <a:pt x="31143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5" name="Google Shape;95;p1"/>
            <p:cNvGrpSpPr/>
            <p:nvPr/>
          </p:nvGrpSpPr>
          <p:grpSpPr>
            <a:xfrm>
              <a:off x="10147853" y="1200804"/>
              <a:ext cx="3383960" cy="3079748"/>
              <a:chOff x="10147853" y="1200804"/>
              <a:chExt cx="3383960" cy="3079748"/>
            </a:xfrm>
          </p:grpSpPr>
          <p:sp>
            <p:nvSpPr>
              <p:cNvPr id="96" name="Google Shape;96;p1"/>
              <p:cNvSpPr/>
              <p:nvPr/>
            </p:nvSpPr>
            <p:spPr>
              <a:xfrm>
                <a:off x="10147853" y="2407464"/>
                <a:ext cx="3383960" cy="86947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97;p1"/>
              <p:cNvSpPr/>
              <p:nvPr/>
            </p:nvSpPr>
            <p:spPr>
              <a:xfrm>
                <a:off x="11772474" y="3314205"/>
                <a:ext cx="1343744" cy="9255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98;p1"/>
              <p:cNvSpPr/>
              <p:nvPr/>
            </p:nvSpPr>
            <p:spPr>
              <a:xfrm>
                <a:off x="11766761" y="2239508"/>
                <a:ext cx="80436" cy="203922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99;p1"/>
              <p:cNvSpPr/>
              <p:nvPr/>
            </p:nvSpPr>
            <p:spPr>
              <a:xfrm>
                <a:off x="12239858" y="2239508"/>
                <a:ext cx="80436" cy="203922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100;p1"/>
              <p:cNvSpPr/>
              <p:nvPr/>
            </p:nvSpPr>
            <p:spPr>
              <a:xfrm>
                <a:off x="13026689" y="2239508"/>
                <a:ext cx="80436" cy="2039223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1"/>
              <p:cNvSpPr/>
              <p:nvPr/>
            </p:nvSpPr>
            <p:spPr>
              <a:xfrm>
                <a:off x="12523780" y="2451528"/>
                <a:ext cx="77841" cy="182720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1"/>
              <p:cNvSpPr/>
              <p:nvPr/>
            </p:nvSpPr>
            <p:spPr>
              <a:xfrm rot="2465944">
                <a:off x="12622677" y="2284600"/>
                <a:ext cx="45720" cy="117532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03;p1"/>
              <p:cNvSpPr/>
              <p:nvPr/>
            </p:nvSpPr>
            <p:spPr>
              <a:xfrm rot="658490">
                <a:off x="11863647" y="1255476"/>
                <a:ext cx="64929" cy="105520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04;p1"/>
              <p:cNvSpPr/>
              <p:nvPr/>
            </p:nvSpPr>
            <p:spPr>
              <a:xfrm rot="-966919">
                <a:off x="12106628" y="1224307"/>
                <a:ext cx="64929" cy="105520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05;p1"/>
              <p:cNvSpPr/>
              <p:nvPr/>
            </p:nvSpPr>
            <p:spPr>
              <a:xfrm rot="-2094692">
                <a:off x="12382395" y="1087963"/>
                <a:ext cx="47366" cy="145364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106;p1"/>
              <p:cNvSpPr/>
              <p:nvPr/>
            </p:nvSpPr>
            <p:spPr>
              <a:xfrm>
                <a:off x="12417111" y="2056336"/>
                <a:ext cx="962547" cy="36212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107;p1"/>
              <p:cNvSpPr/>
              <p:nvPr/>
            </p:nvSpPr>
            <p:spPr>
              <a:xfrm rot="3295761" flipH="1">
                <a:off x="11139455" y="771268"/>
                <a:ext cx="36576" cy="208974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108;p1"/>
              <p:cNvSpPr/>
              <p:nvPr/>
            </p:nvSpPr>
            <p:spPr>
              <a:xfrm>
                <a:off x="11766760" y="2239508"/>
                <a:ext cx="521564" cy="7582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109;p1"/>
              <p:cNvSpPr/>
              <p:nvPr/>
            </p:nvSpPr>
            <p:spPr>
              <a:xfrm>
                <a:off x="11734846" y="4112596"/>
                <a:ext cx="144264" cy="167956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110;p1"/>
              <p:cNvSpPr/>
              <p:nvPr/>
            </p:nvSpPr>
            <p:spPr>
              <a:xfrm>
                <a:off x="12200132" y="4112596"/>
                <a:ext cx="144264" cy="167956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111;p1"/>
              <p:cNvSpPr/>
              <p:nvPr/>
            </p:nvSpPr>
            <p:spPr>
              <a:xfrm>
                <a:off x="12490568" y="4112596"/>
                <a:ext cx="144264" cy="167956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112;p1"/>
              <p:cNvSpPr/>
              <p:nvPr/>
            </p:nvSpPr>
            <p:spPr>
              <a:xfrm>
                <a:off x="12994775" y="4112596"/>
                <a:ext cx="144264" cy="167956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p1"/>
              <p:cNvSpPr/>
              <p:nvPr/>
            </p:nvSpPr>
            <p:spPr>
              <a:xfrm rot="2465944">
                <a:off x="12155656" y="2331293"/>
                <a:ext cx="45720" cy="117532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p1"/>
              <p:cNvSpPr/>
              <p:nvPr/>
            </p:nvSpPr>
            <p:spPr>
              <a:xfrm>
                <a:off x="10326532" y="2433584"/>
                <a:ext cx="45719" cy="43629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1"/>
              <p:cNvSpPr/>
              <p:nvPr/>
            </p:nvSpPr>
            <p:spPr>
              <a:xfrm rot="10800000" flipH="1">
                <a:off x="11921107" y="1202428"/>
                <a:ext cx="164311" cy="6181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16" name="Google Shape;116;p1"/>
          <p:cNvSpPr/>
          <p:nvPr/>
        </p:nvSpPr>
        <p:spPr>
          <a:xfrm>
            <a:off x="1600400" y="5379252"/>
            <a:ext cx="759428" cy="1056445"/>
          </a:xfrm>
          <a:custGeom>
            <a:avLst/>
            <a:gdLst/>
            <a:ahLst/>
            <a:cxnLst/>
            <a:rect l="l" t="t" r="r" b="b"/>
            <a:pathLst>
              <a:path w="4159710" h="5786598" extrusionOk="0">
                <a:moveTo>
                  <a:pt x="1022274" y="5419078"/>
                </a:moveTo>
                <a:lnTo>
                  <a:pt x="976163" y="5507455"/>
                </a:lnTo>
                <a:lnTo>
                  <a:pt x="1068385" y="5507455"/>
                </a:lnTo>
                <a:close/>
                <a:moveTo>
                  <a:pt x="1318025" y="5289802"/>
                </a:moveTo>
                <a:lnTo>
                  <a:pt x="1204463" y="5507455"/>
                </a:lnTo>
                <a:lnTo>
                  <a:pt x="1431587" y="5507455"/>
                </a:lnTo>
                <a:close/>
                <a:moveTo>
                  <a:pt x="708685" y="5255614"/>
                </a:moveTo>
                <a:lnTo>
                  <a:pt x="577286" y="5507455"/>
                </a:lnTo>
                <a:lnTo>
                  <a:pt x="840085" y="5507455"/>
                </a:lnTo>
                <a:close/>
                <a:moveTo>
                  <a:pt x="1203875" y="5071022"/>
                </a:moveTo>
                <a:lnTo>
                  <a:pt x="1053938" y="5358390"/>
                </a:lnTo>
                <a:lnTo>
                  <a:pt x="1131714" y="5507455"/>
                </a:lnTo>
                <a:lnTo>
                  <a:pt x="1141134" y="5507455"/>
                </a:lnTo>
                <a:lnTo>
                  <a:pt x="1286361" y="5229113"/>
                </a:lnTo>
                <a:close/>
                <a:moveTo>
                  <a:pt x="822835" y="5036834"/>
                </a:moveTo>
                <a:lnTo>
                  <a:pt x="740350" y="5194926"/>
                </a:lnTo>
                <a:lnTo>
                  <a:pt x="903414" y="5507455"/>
                </a:lnTo>
                <a:lnTo>
                  <a:pt x="912834" y="5507455"/>
                </a:lnTo>
                <a:lnTo>
                  <a:pt x="990609" y="5358390"/>
                </a:lnTo>
                <a:close/>
                <a:moveTo>
                  <a:pt x="1451724" y="5033553"/>
                </a:moveTo>
                <a:lnTo>
                  <a:pt x="1355112" y="5218720"/>
                </a:lnTo>
                <a:lnTo>
                  <a:pt x="1505762" y="5507455"/>
                </a:lnTo>
                <a:lnTo>
                  <a:pt x="1698986" y="5507455"/>
                </a:lnTo>
                <a:close/>
                <a:moveTo>
                  <a:pt x="574986" y="4999366"/>
                </a:moveTo>
                <a:lnTo>
                  <a:pt x="309887" y="5507455"/>
                </a:lnTo>
                <a:lnTo>
                  <a:pt x="503111" y="5507455"/>
                </a:lnTo>
                <a:lnTo>
                  <a:pt x="671598" y="5184533"/>
                </a:lnTo>
                <a:close/>
                <a:moveTo>
                  <a:pt x="1290352" y="4905281"/>
                </a:moveTo>
                <a:lnTo>
                  <a:pt x="1240962" y="4999940"/>
                </a:lnTo>
                <a:lnTo>
                  <a:pt x="1323448" y="5158032"/>
                </a:lnTo>
                <a:lnTo>
                  <a:pt x="1420060" y="4972866"/>
                </a:lnTo>
                <a:lnTo>
                  <a:pt x="1384797" y="4905281"/>
                </a:lnTo>
                <a:close/>
                <a:moveTo>
                  <a:pt x="1191573" y="4905281"/>
                </a:moveTo>
                <a:lnTo>
                  <a:pt x="1209298" y="4939252"/>
                </a:lnTo>
                <a:lnTo>
                  <a:pt x="1227023" y="4905281"/>
                </a:lnTo>
                <a:close/>
                <a:moveTo>
                  <a:pt x="891474" y="4905281"/>
                </a:moveTo>
                <a:lnTo>
                  <a:pt x="854499" y="4976146"/>
                </a:lnTo>
                <a:lnTo>
                  <a:pt x="1022274" y="5297702"/>
                </a:lnTo>
                <a:lnTo>
                  <a:pt x="1172210" y="5010334"/>
                </a:lnTo>
                <a:lnTo>
                  <a:pt x="1117398" y="4905281"/>
                </a:lnTo>
                <a:close/>
                <a:moveTo>
                  <a:pt x="624075" y="4905281"/>
                </a:moveTo>
                <a:lnTo>
                  <a:pt x="606650" y="4938678"/>
                </a:lnTo>
                <a:lnTo>
                  <a:pt x="703262" y="5123845"/>
                </a:lnTo>
                <a:lnTo>
                  <a:pt x="785748" y="4965752"/>
                </a:lnTo>
                <a:lnTo>
                  <a:pt x="754196" y="4905281"/>
                </a:lnTo>
                <a:close/>
                <a:moveTo>
                  <a:pt x="1286363" y="4716622"/>
                </a:moveTo>
                <a:lnTo>
                  <a:pt x="1286363" y="4742928"/>
                </a:lnTo>
                <a:lnTo>
                  <a:pt x="1280308" y="4772921"/>
                </a:lnTo>
                <a:lnTo>
                  <a:pt x="1315738" y="4772921"/>
                </a:lnTo>
                <a:close/>
                <a:moveTo>
                  <a:pt x="760478" y="4643851"/>
                </a:moveTo>
                <a:lnTo>
                  <a:pt x="693135" y="4772921"/>
                </a:lnTo>
                <a:lnTo>
                  <a:pt x="766533" y="4772921"/>
                </a:lnTo>
                <a:lnTo>
                  <a:pt x="760478" y="4742928"/>
                </a:lnTo>
                <a:close/>
                <a:moveTo>
                  <a:pt x="1286363" y="4116690"/>
                </a:moveTo>
                <a:lnTo>
                  <a:pt x="1286363" y="4574458"/>
                </a:lnTo>
                <a:lnTo>
                  <a:pt x="1389913" y="4772921"/>
                </a:lnTo>
                <a:lnTo>
                  <a:pt x="1441619" y="4772921"/>
                </a:lnTo>
                <a:lnTo>
                  <a:pt x="1441619" y="4116690"/>
                </a:lnTo>
                <a:close/>
                <a:moveTo>
                  <a:pt x="582362" y="4116689"/>
                </a:moveTo>
                <a:lnTo>
                  <a:pt x="582362" y="4772921"/>
                </a:lnTo>
                <a:lnTo>
                  <a:pt x="618960" y="4772921"/>
                </a:lnTo>
                <a:lnTo>
                  <a:pt x="760478" y="4501687"/>
                </a:lnTo>
                <a:lnTo>
                  <a:pt x="760478" y="4116689"/>
                </a:lnTo>
                <a:close/>
                <a:moveTo>
                  <a:pt x="1286363" y="3949802"/>
                </a:moveTo>
                <a:lnTo>
                  <a:pt x="1286363" y="4070970"/>
                </a:lnTo>
                <a:lnTo>
                  <a:pt x="1441619" y="4070970"/>
                </a:lnTo>
                <a:lnTo>
                  <a:pt x="1441619" y="3949802"/>
                </a:lnTo>
                <a:close/>
                <a:moveTo>
                  <a:pt x="582362" y="3949801"/>
                </a:moveTo>
                <a:lnTo>
                  <a:pt x="582362" y="4070970"/>
                </a:lnTo>
                <a:lnTo>
                  <a:pt x="760478" y="4070970"/>
                </a:lnTo>
                <a:lnTo>
                  <a:pt x="760478" y="3949801"/>
                </a:lnTo>
                <a:close/>
                <a:moveTo>
                  <a:pt x="1286363" y="3781025"/>
                </a:moveTo>
                <a:lnTo>
                  <a:pt x="1286363" y="3904082"/>
                </a:lnTo>
                <a:lnTo>
                  <a:pt x="1441619" y="3904082"/>
                </a:lnTo>
                <a:lnTo>
                  <a:pt x="1441619" y="3781025"/>
                </a:lnTo>
                <a:close/>
                <a:moveTo>
                  <a:pt x="582362" y="3781025"/>
                </a:moveTo>
                <a:lnTo>
                  <a:pt x="582362" y="3904082"/>
                </a:lnTo>
                <a:lnTo>
                  <a:pt x="760478" y="3904082"/>
                </a:lnTo>
                <a:lnTo>
                  <a:pt x="760478" y="3781025"/>
                </a:lnTo>
                <a:close/>
                <a:moveTo>
                  <a:pt x="1174823" y="2986866"/>
                </a:moveTo>
                <a:cubicBezTo>
                  <a:pt x="1163799" y="2986866"/>
                  <a:pt x="1154863" y="2995802"/>
                  <a:pt x="1154863" y="3006826"/>
                </a:cubicBezTo>
                <a:lnTo>
                  <a:pt x="1154863" y="3388285"/>
                </a:lnTo>
                <a:cubicBezTo>
                  <a:pt x="1154863" y="3399309"/>
                  <a:pt x="1163799" y="3408245"/>
                  <a:pt x="1174823" y="3408245"/>
                </a:cubicBezTo>
                <a:lnTo>
                  <a:pt x="1254662" y="3408245"/>
                </a:lnTo>
                <a:cubicBezTo>
                  <a:pt x="1265686" y="3408245"/>
                  <a:pt x="1274622" y="3399309"/>
                  <a:pt x="1274622" y="3388285"/>
                </a:cubicBezTo>
                <a:lnTo>
                  <a:pt x="1274622" y="3006826"/>
                </a:lnTo>
                <a:cubicBezTo>
                  <a:pt x="1274622" y="2995802"/>
                  <a:pt x="1265686" y="2986866"/>
                  <a:pt x="1254662" y="2986866"/>
                </a:cubicBezTo>
                <a:close/>
                <a:moveTo>
                  <a:pt x="694919" y="2986866"/>
                </a:moveTo>
                <a:cubicBezTo>
                  <a:pt x="685797" y="2986866"/>
                  <a:pt x="678402" y="2994261"/>
                  <a:pt x="678402" y="3003383"/>
                </a:cubicBezTo>
                <a:lnTo>
                  <a:pt x="678402" y="3391728"/>
                </a:lnTo>
                <a:cubicBezTo>
                  <a:pt x="678402" y="3400850"/>
                  <a:pt x="685797" y="3408245"/>
                  <a:pt x="694919" y="3408245"/>
                </a:cubicBezTo>
                <a:lnTo>
                  <a:pt x="760984" y="3408245"/>
                </a:lnTo>
                <a:cubicBezTo>
                  <a:pt x="770106" y="3408245"/>
                  <a:pt x="777501" y="3400850"/>
                  <a:pt x="777501" y="3391728"/>
                </a:cubicBezTo>
                <a:lnTo>
                  <a:pt x="777501" y="3003383"/>
                </a:lnTo>
                <a:cubicBezTo>
                  <a:pt x="777501" y="2994261"/>
                  <a:pt x="770106" y="2986866"/>
                  <a:pt x="760984" y="2986866"/>
                </a:cubicBezTo>
                <a:close/>
                <a:moveTo>
                  <a:pt x="502584" y="2986866"/>
                </a:moveTo>
                <a:cubicBezTo>
                  <a:pt x="493462" y="2986866"/>
                  <a:pt x="486067" y="2994261"/>
                  <a:pt x="486067" y="3003383"/>
                </a:cubicBezTo>
                <a:lnTo>
                  <a:pt x="486067" y="3391728"/>
                </a:lnTo>
                <a:cubicBezTo>
                  <a:pt x="486067" y="3400850"/>
                  <a:pt x="493462" y="3408245"/>
                  <a:pt x="502584" y="3408245"/>
                </a:cubicBezTo>
                <a:lnTo>
                  <a:pt x="568649" y="3408245"/>
                </a:lnTo>
                <a:cubicBezTo>
                  <a:pt x="577771" y="3408245"/>
                  <a:pt x="585166" y="3400850"/>
                  <a:pt x="585166" y="3391728"/>
                </a:cubicBezTo>
                <a:lnTo>
                  <a:pt x="585166" y="3003383"/>
                </a:lnTo>
                <a:cubicBezTo>
                  <a:pt x="585166" y="2994261"/>
                  <a:pt x="577771" y="2986866"/>
                  <a:pt x="568649" y="2986866"/>
                </a:cubicBezTo>
                <a:close/>
                <a:moveTo>
                  <a:pt x="310249" y="2986866"/>
                </a:moveTo>
                <a:cubicBezTo>
                  <a:pt x="301127" y="2986866"/>
                  <a:pt x="293732" y="2994261"/>
                  <a:pt x="293732" y="3003383"/>
                </a:cubicBezTo>
                <a:lnTo>
                  <a:pt x="293732" y="3391728"/>
                </a:lnTo>
                <a:cubicBezTo>
                  <a:pt x="293732" y="3400850"/>
                  <a:pt x="301127" y="3408245"/>
                  <a:pt x="310249" y="3408245"/>
                </a:cubicBezTo>
                <a:lnTo>
                  <a:pt x="376314" y="3408245"/>
                </a:lnTo>
                <a:cubicBezTo>
                  <a:pt x="385436" y="3408245"/>
                  <a:pt x="392831" y="3400850"/>
                  <a:pt x="392831" y="3391728"/>
                </a:cubicBezTo>
                <a:lnTo>
                  <a:pt x="392831" y="3003383"/>
                </a:lnTo>
                <a:cubicBezTo>
                  <a:pt x="392831" y="2994261"/>
                  <a:pt x="385436" y="2986866"/>
                  <a:pt x="376314" y="2986866"/>
                </a:cubicBezTo>
                <a:close/>
                <a:moveTo>
                  <a:pt x="871284" y="2156869"/>
                </a:moveTo>
                <a:lnTo>
                  <a:pt x="249133" y="2819733"/>
                </a:lnTo>
                <a:lnTo>
                  <a:pt x="830389" y="2819733"/>
                </a:lnTo>
                <a:close/>
                <a:moveTo>
                  <a:pt x="1322149" y="1457297"/>
                </a:moveTo>
                <a:lnTo>
                  <a:pt x="1134233" y="1473712"/>
                </a:lnTo>
                <a:lnTo>
                  <a:pt x="1155963" y="1825935"/>
                </a:lnTo>
                <a:lnTo>
                  <a:pt x="1248284" y="1825935"/>
                </a:lnTo>
                <a:cubicBezTo>
                  <a:pt x="1253432" y="1825935"/>
                  <a:pt x="1257606" y="1830109"/>
                  <a:pt x="1257606" y="1835257"/>
                </a:cubicBezTo>
                <a:lnTo>
                  <a:pt x="1257606" y="1872543"/>
                </a:lnTo>
                <a:cubicBezTo>
                  <a:pt x="1257606" y="1877691"/>
                  <a:pt x="1253432" y="1881866"/>
                  <a:pt x="1248284" y="1881866"/>
                </a:cubicBezTo>
                <a:lnTo>
                  <a:pt x="1159414" y="1881866"/>
                </a:lnTo>
                <a:lnTo>
                  <a:pt x="1170086" y="2054855"/>
                </a:lnTo>
                <a:lnTo>
                  <a:pt x="1233364" y="2054855"/>
                </a:lnTo>
                <a:cubicBezTo>
                  <a:pt x="1241359" y="2054855"/>
                  <a:pt x="1247840" y="2061336"/>
                  <a:pt x="1247840" y="2069332"/>
                </a:cubicBezTo>
                <a:lnTo>
                  <a:pt x="1247840" y="2127235"/>
                </a:lnTo>
                <a:cubicBezTo>
                  <a:pt x="1247840" y="2135230"/>
                  <a:pt x="1241359" y="2141711"/>
                  <a:pt x="1233364" y="2141711"/>
                </a:cubicBezTo>
                <a:lnTo>
                  <a:pt x="1175445" y="2141711"/>
                </a:lnTo>
                <a:lnTo>
                  <a:pt x="1217275" y="2819733"/>
                </a:lnTo>
                <a:lnTo>
                  <a:pt x="1538655" y="2819733"/>
                </a:lnTo>
                <a:lnTo>
                  <a:pt x="1538655" y="2916015"/>
                </a:lnTo>
                <a:lnTo>
                  <a:pt x="1834975" y="2426775"/>
                </a:lnTo>
                <a:close/>
                <a:moveTo>
                  <a:pt x="2470117" y="140636"/>
                </a:moveTo>
                <a:lnTo>
                  <a:pt x="2450688" y="169453"/>
                </a:lnTo>
                <a:cubicBezTo>
                  <a:pt x="2432725" y="187416"/>
                  <a:pt x="2407910" y="198526"/>
                  <a:pt x="2380499" y="198526"/>
                </a:cubicBezTo>
                <a:cubicBezTo>
                  <a:pt x="2366794" y="198526"/>
                  <a:pt x="2353737" y="195749"/>
                  <a:pt x="2341862" y="190726"/>
                </a:cubicBezTo>
                <a:lnTo>
                  <a:pt x="2319689" y="175776"/>
                </a:lnTo>
                <a:lnTo>
                  <a:pt x="1188989" y="1308426"/>
                </a:lnTo>
                <a:lnTo>
                  <a:pt x="1342990" y="1294974"/>
                </a:lnTo>
                <a:lnTo>
                  <a:pt x="1353866" y="1419480"/>
                </a:lnTo>
                <a:lnTo>
                  <a:pt x="1862584" y="2381191"/>
                </a:lnTo>
                <a:lnTo>
                  <a:pt x="3029209" y="455030"/>
                </a:lnTo>
                <a:close/>
                <a:moveTo>
                  <a:pt x="2380499" y="0"/>
                </a:moveTo>
                <a:cubicBezTo>
                  <a:pt x="2435320" y="0"/>
                  <a:pt x="2479762" y="44442"/>
                  <a:pt x="2479762" y="99263"/>
                </a:cubicBezTo>
                <a:lnTo>
                  <a:pt x="2478311" y="106448"/>
                </a:lnTo>
                <a:lnTo>
                  <a:pt x="3219890" y="215733"/>
                </a:lnTo>
                <a:lnTo>
                  <a:pt x="3217054" y="220776"/>
                </a:lnTo>
                <a:lnTo>
                  <a:pt x="4067223" y="1004298"/>
                </a:lnTo>
                <a:lnTo>
                  <a:pt x="4069653" y="1000693"/>
                </a:lnTo>
                <a:cubicBezTo>
                  <a:pt x="4079200" y="991147"/>
                  <a:pt x="4092388" y="985242"/>
                  <a:pt x="4106956" y="985242"/>
                </a:cubicBezTo>
                <a:cubicBezTo>
                  <a:pt x="4136091" y="985242"/>
                  <a:pt x="4159710" y="1008861"/>
                  <a:pt x="4159710" y="1037996"/>
                </a:cubicBezTo>
                <a:cubicBezTo>
                  <a:pt x="4159710" y="1067131"/>
                  <a:pt x="4136091" y="1090750"/>
                  <a:pt x="4106956" y="1090750"/>
                </a:cubicBezTo>
                <a:cubicBezTo>
                  <a:pt x="4077821" y="1090750"/>
                  <a:pt x="4054202" y="1067131"/>
                  <a:pt x="4054202" y="1037996"/>
                </a:cubicBezTo>
                <a:cubicBezTo>
                  <a:pt x="4054202" y="1030713"/>
                  <a:pt x="4055678" y="1023773"/>
                  <a:pt x="4058348" y="1017462"/>
                </a:cubicBezTo>
                <a:lnTo>
                  <a:pt x="4060261" y="1014623"/>
                </a:lnTo>
                <a:lnTo>
                  <a:pt x="3137412" y="519074"/>
                </a:lnTo>
                <a:lnTo>
                  <a:pt x="1538655" y="3357254"/>
                </a:lnTo>
                <a:lnTo>
                  <a:pt x="1538655" y="3364856"/>
                </a:lnTo>
                <a:lnTo>
                  <a:pt x="1696915" y="3364856"/>
                </a:lnTo>
                <a:lnTo>
                  <a:pt x="1696915" y="3781025"/>
                </a:lnTo>
                <a:lnTo>
                  <a:pt x="1487338" y="3781025"/>
                </a:lnTo>
                <a:lnTo>
                  <a:pt x="1487338" y="3904082"/>
                </a:lnTo>
                <a:lnTo>
                  <a:pt x="1563403" y="3904082"/>
                </a:lnTo>
                <a:cubicBezTo>
                  <a:pt x="1576028" y="3904082"/>
                  <a:pt x="1586263" y="3914317"/>
                  <a:pt x="1586263" y="3926942"/>
                </a:cubicBezTo>
                <a:lnTo>
                  <a:pt x="1586262" y="3926942"/>
                </a:lnTo>
                <a:cubicBezTo>
                  <a:pt x="1586262" y="3939567"/>
                  <a:pt x="1576027" y="3949802"/>
                  <a:pt x="1563402" y="3949802"/>
                </a:cubicBezTo>
                <a:lnTo>
                  <a:pt x="1487338" y="3949802"/>
                </a:lnTo>
                <a:lnTo>
                  <a:pt x="1487338" y="4070970"/>
                </a:lnTo>
                <a:lnTo>
                  <a:pt x="1563403" y="4070970"/>
                </a:lnTo>
                <a:cubicBezTo>
                  <a:pt x="1576028" y="4070970"/>
                  <a:pt x="1586263" y="4081205"/>
                  <a:pt x="1586263" y="4093830"/>
                </a:cubicBezTo>
                <a:lnTo>
                  <a:pt x="1586262" y="4093830"/>
                </a:lnTo>
                <a:cubicBezTo>
                  <a:pt x="1586262" y="4106455"/>
                  <a:pt x="1576027" y="4116690"/>
                  <a:pt x="1563402" y="4116690"/>
                </a:cubicBezTo>
                <a:lnTo>
                  <a:pt x="1487338" y="4116690"/>
                </a:lnTo>
                <a:lnTo>
                  <a:pt x="1487338" y="4772921"/>
                </a:lnTo>
                <a:lnTo>
                  <a:pt x="1529674" y="4772921"/>
                </a:lnTo>
                <a:cubicBezTo>
                  <a:pt x="1560927" y="4772921"/>
                  <a:pt x="1586262" y="4798256"/>
                  <a:pt x="1586262" y="4829509"/>
                </a:cubicBezTo>
                <a:lnTo>
                  <a:pt x="1586262" y="4848693"/>
                </a:lnTo>
                <a:cubicBezTo>
                  <a:pt x="1586262" y="4879946"/>
                  <a:pt x="1560927" y="4905281"/>
                  <a:pt x="1529674" y="4905281"/>
                </a:cubicBezTo>
                <a:lnTo>
                  <a:pt x="1518652" y="4905281"/>
                </a:lnTo>
                <a:lnTo>
                  <a:pt x="1488812" y="4962472"/>
                </a:lnTo>
                <a:lnTo>
                  <a:pt x="1773161" y="5507455"/>
                </a:lnTo>
                <a:lnTo>
                  <a:pt x="1945385" y="5507455"/>
                </a:lnTo>
                <a:cubicBezTo>
                  <a:pt x="1984041" y="5507455"/>
                  <a:pt x="2015377" y="5538791"/>
                  <a:pt x="2015377" y="5577447"/>
                </a:cubicBezTo>
                <a:lnTo>
                  <a:pt x="2015377" y="5716606"/>
                </a:lnTo>
                <a:cubicBezTo>
                  <a:pt x="2015377" y="5755262"/>
                  <a:pt x="1984041" y="5786598"/>
                  <a:pt x="1945385" y="5786598"/>
                </a:cubicBezTo>
                <a:lnTo>
                  <a:pt x="166286" y="5786598"/>
                </a:lnTo>
                <a:cubicBezTo>
                  <a:pt x="127630" y="5786598"/>
                  <a:pt x="96294" y="5755262"/>
                  <a:pt x="96294" y="5716606"/>
                </a:cubicBezTo>
                <a:lnTo>
                  <a:pt x="96294" y="5577447"/>
                </a:lnTo>
                <a:cubicBezTo>
                  <a:pt x="96294" y="5538791"/>
                  <a:pt x="127630" y="5507455"/>
                  <a:pt x="166286" y="5507455"/>
                </a:cubicBezTo>
                <a:lnTo>
                  <a:pt x="235712" y="5507455"/>
                </a:lnTo>
                <a:lnTo>
                  <a:pt x="537898" y="4928284"/>
                </a:lnTo>
                <a:lnTo>
                  <a:pt x="525896" y="4905281"/>
                </a:lnTo>
                <a:lnTo>
                  <a:pt x="517166" y="4905281"/>
                </a:lnTo>
                <a:cubicBezTo>
                  <a:pt x="485913" y="4905281"/>
                  <a:pt x="460578" y="4879946"/>
                  <a:pt x="460578" y="4848693"/>
                </a:cubicBezTo>
                <a:lnTo>
                  <a:pt x="460578" y="4829509"/>
                </a:lnTo>
                <a:cubicBezTo>
                  <a:pt x="460578" y="4798256"/>
                  <a:pt x="485913" y="4772921"/>
                  <a:pt x="517166" y="4772921"/>
                </a:cubicBezTo>
                <a:lnTo>
                  <a:pt x="536643" y="4772921"/>
                </a:lnTo>
                <a:lnTo>
                  <a:pt x="536643" y="4116689"/>
                </a:lnTo>
                <a:lnTo>
                  <a:pt x="483438" y="4116689"/>
                </a:lnTo>
                <a:cubicBezTo>
                  <a:pt x="477126" y="4116689"/>
                  <a:pt x="471411" y="4114130"/>
                  <a:pt x="467274" y="4109993"/>
                </a:cubicBezTo>
                <a:lnTo>
                  <a:pt x="460578" y="4093829"/>
                </a:lnTo>
                <a:lnTo>
                  <a:pt x="467274" y="4077665"/>
                </a:lnTo>
                <a:cubicBezTo>
                  <a:pt x="471411" y="4073529"/>
                  <a:pt x="477126" y="4070970"/>
                  <a:pt x="483438" y="4070970"/>
                </a:cubicBezTo>
                <a:lnTo>
                  <a:pt x="536643" y="4070970"/>
                </a:lnTo>
                <a:lnTo>
                  <a:pt x="536643" y="3949801"/>
                </a:lnTo>
                <a:lnTo>
                  <a:pt x="483438" y="3949801"/>
                </a:lnTo>
                <a:cubicBezTo>
                  <a:pt x="477126" y="3949801"/>
                  <a:pt x="471411" y="3947242"/>
                  <a:pt x="467274" y="3943105"/>
                </a:cubicBezTo>
                <a:lnTo>
                  <a:pt x="460578" y="3926941"/>
                </a:lnTo>
                <a:lnTo>
                  <a:pt x="467274" y="3910777"/>
                </a:lnTo>
                <a:cubicBezTo>
                  <a:pt x="471411" y="3906640"/>
                  <a:pt x="477126" y="3904082"/>
                  <a:pt x="483438" y="3904082"/>
                </a:cubicBezTo>
                <a:lnTo>
                  <a:pt x="536643" y="3904082"/>
                </a:lnTo>
                <a:lnTo>
                  <a:pt x="536643" y="3781025"/>
                </a:lnTo>
                <a:lnTo>
                  <a:pt x="0" y="3781025"/>
                </a:lnTo>
                <a:lnTo>
                  <a:pt x="0" y="3364856"/>
                </a:lnTo>
                <a:lnTo>
                  <a:pt x="1" y="3364856"/>
                </a:lnTo>
                <a:lnTo>
                  <a:pt x="1" y="2819733"/>
                </a:lnTo>
                <a:lnTo>
                  <a:pt x="186431" y="2819733"/>
                </a:lnTo>
                <a:lnTo>
                  <a:pt x="823097" y="2141404"/>
                </a:lnTo>
                <a:lnTo>
                  <a:pt x="813602" y="2137471"/>
                </a:lnTo>
                <a:cubicBezTo>
                  <a:pt x="810982" y="2134852"/>
                  <a:pt x="809362" y="2131233"/>
                  <a:pt x="809362" y="2127235"/>
                </a:cubicBezTo>
                <a:lnTo>
                  <a:pt x="809362" y="2069332"/>
                </a:lnTo>
                <a:cubicBezTo>
                  <a:pt x="809362" y="2061336"/>
                  <a:pt x="815843" y="2054855"/>
                  <a:pt x="823838" y="2054855"/>
                </a:cubicBezTo>
                <a:lnTo>
                  <a:pt x="877577" y="2054855"/>
                </a:lnTo>
                <a:lnTo>
                  <a:pt x="888250" y="1881866"/>
                </a:lnTo>
                <a:lnTo>
                  <a:pt x="828450" y="1881866"/>
                </a:lnTo>
                <a:cubicBezTo>
                  <a:pt x="823302" y="1881866"/>
                  <a:pt x="819128" y="1877691"/>
                  <a:pt x="819128" y="1872543"/>
                </a:cubicBezTo>
                <a:lnTo>
                  <a:pt x="819128" y="1835257"/>
                </a:lnTo>
                <a:cubicBezTo>
                  <a:pt x="819128" y="1830109"/>
                  <a:pt x="823302" y="1825935"/>
                  <a:pt x="828450" y="1825935"/>
                </a:cubicBezTo>
                <a:lnTo>
                  <a:pt x="891700" y="1825935"/>
                </a:lnTo>
                <a:lnTo>
                  <a:pt x="912234" y="1493103"/>
                </a:lnTo>
                <a:lnTo>
                  <a:pt x="860727" y="1497602"/>
                </a:lnTo>
                <a:lnTo>
                  <a:pt x="861169" y="1501090"/>
                </a:lnTo>
                <a:lnTo>
                  <a:pt x="562355" y="1538964"/>
                </a:lnTo>
                <a:lnTo>
                  <a:pt x="573819" y="1582489"/>
                </a:lnTo>
                <a:cubicBezTo>
                  <a:pt x="581039" y="1609902"/>
                  <a:pt x="564670" y="1637977"/>
                  <a:pt x="537257" y="1645198"/>
                </a:cubicBezTo>
                <a:lnTo>
                  <a:pt x="530211" y="1647053"/>
                </a:lnTo>
                <a:cubicBezTo>
                  <a:pt x="509651" y="1652468"/>
                  <a:pt x="488719" y="1644615"/>
                  <a:pt x="476492" y="1628784"/>
                </a:cubicBezTo>
                <a:lnTo>
                  <a:pt x="469491" y="1614538"/>
                </a:lnTo>
                <a:lnTo>
                  <a:pt x="470721" y="1635605"/>
                </a:lnTo>
                <a:cubicBezTo>
                  <a:pt x="467670" y="1656861"/>
                  <a:pt x="452267" y="1675268"/>
                  <a:pt x="430195" y="1681081"/>
                </a:cubicBezTo>
                <a:lnTo>
                  <a:pt x="422631" y="1683073"/>
                </a:lnTo>
                <a:cubicBezTo>
                  <a:pt x="393202" y="1690825"/>
                  <a:pt x="363062" y="1673252"/>
                  <a:pt x="355310" y="1643823"/>
                </a:cubicBezTo>
                <a:lnTo>
                  <a:pt x="315776" y="1493723"/>
                </a:lnTo>
                <a:cubicBezTo>
                  <a:pt x="308025" y="1464294"/>
                  <a:pt x="325598" y="1434153"/>
                  <a:pt x="355027" y="1426402"/>
                </a:cubicBezTo>
                <a:lnTo>
                  <a:pt x="362591" y="1424410"/>
                </a:lnTo>
                <a:cubicBezTo>
                  <a:pt x="384663" y="1418597"/>
                  <a:pt x="407134" y="1427028"/>
                  <a:pt x="420261" y="1444022"/>
                </a:cubicBezTo>
                <a:lnTo>
                  <a:pt x="427578" y="1458912"/>
                </a:lnTo>
                <a:lnTo>
                  <a:pt x="426045" y="1453091"/>
                </a:lnTo>
                <a:cubicBezTo>
                  <a:pt x="418825" y="1425678"/>
                  <a:pt x="435194" y="1397602"/>
                  <a:pt x="462607" y="1390382"/>
                </a:cubicBezTo>
                <a:lnTo>
                  <a:pt x="469653" y="1388526"/>
                </a:lnTo>
                <a:cubicBezTo>
                  <a:pt x="497066" y="1381306"/>
                  <a:pt x="525141" y="1397675"/>
                  <a:pt x="532361" y="1425088"/>
                </a:cubicBezTo>
                <a:lnTo>
                  <a:pt x="549415" y="1489834"/>
                </a:lnTo>
                <a:lnTo>
                  <a:pt x="840002" y="1334084"/>
                </a:lnTo>
                <a:lnTo>
                  <a:pt x="840607" y="1338857"/>
                </a:lnTo>
                <a:lnTo>
                  <a:pt x="1112835" y="1315078"/>
                </a:lnTo>
                <a:lnTo>
                  <a:pt x="2288860" y="137025"/>
                </a:lnTo>
                <a:lnTo>
                  <a:pt x="2281236" y="99263"/>
                </a:lnTo>
                <a:cubicBezTo>
                  <a:pt x="2281236" y="44442"/>
                  <a:pt x="2325678" y="0"/>
                  <a:pt x="238049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"/>
          <p:cNvSpPr txBox="1"/>
          <p:nvPr/>
        </p:nvSpPr>
        <p:spPr>
          <a:xfrm>
            <a:off x="2976286" y="812351"/>
            <a:ext cx="6692700" cy="31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dirty="0" smtClean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11</a:t>
            </a:r>
            <a:r>
              <a:rPr lang="en-US" altLang="zh-TW" sz="6600" dirty="0" smtClean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4</a:t>
            </a:r>
            <a:r>
              <a:rPr lang="zh-TW" sz="6600" dirty="0" smtClean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學年</a:t>
            </a:r>
            <a:r>
              <a:rPr lang="zh-TW" sz="6600" dirty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度</a:t>
            </a:r>
            <a:endParaRPr sz="6600" dirty="0">
              <a:solidFill>
                <a:srgbClr val="00206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dirty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國內全時實習</a:t>
            </a:r>
            <a:endParaRPr sz="6600" dirty="0">
              <a:solidFill>
                <a:srgbClr val="002060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6600" dirty="0">
                <a:solidFill>
                  <a:srgbClr val="002060"/>
                </a:solidFill>
                <a:latin typeface="DFKai-SB"/>
                <a:ea typeface="DFKai-SB"/>
                <a:cs typeface="DFKai-SB"/>
                <a:sym typeface="DFKai-SB"/>
              </a:rPr>
              <a:t>說明會</a:t>
            </a:r>
            <a:endParaRPr sz="6600" dirty="0">
              <a:solidFill>
                <a:srgbClr val="002060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118" name="Google Shape;118;p1"/>
          <p:cNvSpPr txBox="1"/>
          <p:nvPr/>
        </p:nvSpPr>
        <p:spPr>
          <a:xfrm>
            <a:off x="8440736" y="5183798"/>
            <a:ext cx="59079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dirty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日期:</a:t>
            </a:r>
            <a:r>
              <a:rPr lang="zh-TW" sz="2400" dirty="0" smtClean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11</a:t>
            </a:r>
            <a:r>
              <a:rPr lang="en-US" altLang="zh-TW" sz="2400" dirty="0" smtClean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3</a:t>
            </a:r>
            <a:r>
              <a:rPr lang="zh-TW" sz="2400" dirty="0" smtClean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年1</a:t>
            </a:r>
            <a:r>
              <a:rPr lang="en-US" altLang="zh-TW" sz="2400" dirty="0" smtClean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0</a:t>
            </a:r>
            <a:r>
              <a:rPr lang="zh-TW" sz="2400" dirty="0" smtClean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月</a:t>
            </a:r>
            <a:r>
              <a:rPr lang="en-US" altLang="zh-TW" sz="2400" dirty="0" smtClean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17</a:t>
            </a:r>
            <a:r>
              <a:rPr lang="zh-TW" sz="2400" dirty="0" smtClean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日</a:t>
            </a:r>
            <a:endParaRPr sz="2400" dirty="0">
              <a:solidFill>
                <a:srgbClr val="262626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dirty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地點:郵輪教室T304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400" dirty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時間:</a:t>
            </a:r>
            <a:r>
              <a:rPr lang="zh-TW" sz="2400" dirty="0" smtClean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1</a:t>
            </a:r>
            <a:r>
              <a:rPr lang="en-US" altLang="zh-TW" sz="2400" dirty="0" smtClean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4</a:t>
            </a:r>
            <a:r>
              <a:rPr lang="zh-TW" sz="2400" dirty="0" smtClean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00</a:t>
            </a:r>
            <a:r>
              <a:rPr lang="zh-TW" sz="2400" dirty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-</a:t>
            </a:r>
            <a:r>
              <a:rPr lang="zh-TW" sz="2400" dirty="0" smtClean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1</a:t>
            </a:r>
            <a:r>
              <a:rPr lang="en-US" altLang="zh-TW" sz="2400" dirty="0" smtClean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5</a:t>
            </a:r>
            <a:r>
              <a:rPr lang="zh-TW" sz="2400" dirty="0" smtClean="0">
                <a:solidFill>
                  <a:srgbClr val="262626"/>
                </a:solidFill>
                <a:latin typeface="DFKai-SB"/>
                <a:ea typeface="DFKai-SB"/>
                <a:cs typeface="DFKai-SB"/>
                <a:sym typeface="DFKai-SB"/>
              </a:rPr>
              <a:t>00</a:t>
            </a:r>
            <a:endParaRPr sz="2400" dirty="0">
              <a:solidFill>
                <a:srgbClr val="262626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120" name="Google Shape;12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89705" y="124418"/>
            <a:ext cx="2391531" cy="23915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"/>
          <p:cNvSpPr/>
          <p:nvPr/>
        </p:nvSpPr>
        <p:spPr>
          <a:xfrm>
            <a:off x="47625" y="0"/>
            <a:ext cx="12096750" cy="94671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0A5C8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實習</a:t>
            </a:r>
            <a:r>
              <a:rPr lang="zh-TW" altLang="en-US" sz="4000" b="1" dirty="0">
                <a:solidFill>
                  <a:schemeClr val="lt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學分介紹</a:t>
            </a:r>
            <a:endParaRPr sz="40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3"/>
          <p:cNvSpPr/>
          <p:nvPr/>
        </p:nvSpPr>
        <p:spPr>
          <a:xfrm>
            <a:off x="550010" y="681243"/>
            <a:ext cx="11388437" cy="62478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ct val="200000"/>
              </a:lnSpc>
              <a:buSzPts val="2800"/>
            </a:pPr>
            <a:r>
              <a:rPr lang="zh-TW" altLang="en-US" sz="3200" b="1" dirty="0" smtClean="0">
                <a:latin typeface="Microsoft JhengHei"/>
                <a:ea typeface="Microsoft JhengHei"/>
                <a:sym typeface="Microsoft JhengHei"/>
              </a:rPr>
              <a:t>實習</a:t>
            </a:r>
            <a:r>
              <a:rPr lang="zh-TW" altLang="en-US" sz="3200" b="1" dirty="0">
                <a:latin typeface="Microsoft JhengHei"/>
                <a:ea typeface="Microsoft JhengHei"/>
                <a:sym typeface="Microsoft JhengHei"/>
              </a:rPr>
              <a:t>學分</a:t>
            </a:r>
            <a:r>
              <a:rPr lang="en-US" altLang="zh-TW" sz="3200" b="1" dirty="0">
                <a:latin typeface="Microsoft JhengHei"/>
                <a:ea typeface="Microsoft JhengHei"/>
                <a:sym typeface="Microsoft JhengHei"/>
              </a:rPr>
              <a:t>(18</a:t>
            </a:r>
            <a:r>
              <a:rPr lang="zh-TW" altLang="en-US" sz="3200" b="1" dirty="0">
                <a:latin typeface="Microsoft JhengHei"/>
                <a:ea typeface="Microsoft JhengHei"/>
                <a:sym typeface="Microsoft JhengHei"/>
              </a:rPr>
              <a:t>學分</a:t>
            </a:r>
            <a:r>
              <a:rPr lang="en-US" altLang="zh-TW" sz="3200" b="1" dirty="0">
                <a:latin typeface="Microsoft JhengHei"/>
                <a:ea typeface="Microsoft JhengHei"/>
                <a:sym typeface="Microsoft JhengHei"/>
              </a:rPr>
              <a:t>+2</a:t>
            </a:r>
            <a:r>
              <a:rPr lang="zh-TW" altLang="en-US" sz="3200" b="1" dirty="0">
                <a:latin typeface="Microsoft JhengHei"/>
                <a:ea typeface="Microsoft JhengHei"/>
                <a:sym typeface="Microsoft JhengHei"/>
              </a:rPr>
              <a:t>學分返校</a:t>
            </a:r>
            <a:r>
              <a:rPr lang="en-US" altLang="zh-TW" sz="3200" b="1" dirty="0">
                <a:latin typeface="Microsoft JhengHei"/>
                <a:ea typeface="Microsoft JhengHei"/>
                <a:sym typeface="Microsoft JhengHei"/>
              </a:rPr>
              <a:t>)</a:t>
            </a:r>
          </a:p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●"/>
            </a:pPr>
            <a:r>
              <a:rPr lang="zh-TW" sz="280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全學期實習:上學期(</a:t>
            </a:r>
            <a:r>
              <a:rPr lang="zh-TW" sz="28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9/1</a:t>
            </a:r>
            <a:r>
              <a:rPr lang="zh-TW" sz="280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-隔年</a:t>
            </a:r>
            <a:r>
              <a:rPr lang="zh-TW" sz="28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1/</a:t>
            </a:r>
            <a:r>
              <a:rPr lang="en-US" altLang="zh-TW" sz="28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15</a:t>
            </a:r>
            <a:r>
              <a:rPr lang="zh-TW" sz="280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)校外實習(一)9學分</a:t>
            </a:r>
            <a:endParaRPr dirty="0"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                       下學期(</a:t>
            </a:r>
            <a:r>
              <a:rPr lang="en-US" altLang="zh-TW" sz="28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lang="zh-TW" sz="28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/</a:t>
            </a:r>
            <a:r>
              <a:rPr lang="en-US" altLang="zh-TW" sz="28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16</a:t>
            </a:r>
            <a:r>
              <a:rPr lang="zh-TW" sz="280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---- </a:t>
            </a:r>
            <a:r>
              <a:rPr lang="zh-TW" sz="28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5/31</a:t>
            </a:r>
            <a:r>
              <a:rPr lang="zh-TW" sz="280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)校外實習(二)9學分</a:t>
            </a:r>
            <a:endParaRPr sz="28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Noto Sans Symbols"/>
              <a:buChar char="●"/>
            </a:pPr>
            <a:r>
              <a:rPr lang="zh-TW" altLang="en-US" sz="2800" dirty="0" smtClean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每</a:t>
            </a:r>
            <a:r>
              <a:rPr lang="zh-TW" sz="2800" dirty="0" smtClean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學期</a:t>
            </a:r>
            <a:r>
              <a:rPr lang="zh-TW" sz="280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實習期間實習時數達</a:t>
            </a:r>
            <a:r>
              <a:rPr lang="zh-TW" sz="28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600</a:t>
            </a:r>
            <a:r>
              <a:rPr lang="en-US" altLang="zh-TW" sz="28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-</a:t>
            </a:r>
            <a:r>
              <a:rPr lang="zh-TW" sz="28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720</a:t>
            </a:r>
            <a:r>
              <a:rPr lang="zh-TW" sz="28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小時</a:t>
            </a:r>
            <a:r>
              <a:rPr lang="zh-TW" sz="2800" dirty="0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為原則</a:t>
            </a:r>
            <a:endParaRPr sz="2800" dirty="0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Char char="●"/>
            </a:pPr>
            <a:r>
              <a:rPr lang="zh-TW" sz="28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其他月份</a:t>
            </a:r>
            <a:r>
              <a:rPr lang="zh-TW" sz="2800" dirty="0">
                <a:latin typeface="Microsoft JhengHei"/>
                <a:ea typeface="Microsoft JhengHei"/>
                <a:cs typeface="Microsoft JhengHei"/>
                <a:sym typeface="Microsoft JhengHei"/>
              </a:rPr>
              <a:t>實習企業可與學生另訂工讀合約，多數企業以一年為期</a:t>
            </a:r>
            <a:r>
              <a:rPr lang="zh-TW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endParaRPr lang="en-US" altLang="zh-TW" sz="2800" dirty="0" smtClean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Char char="●"/>
            </a:pPr>
            <a:r>
              <a:rPr lang="zh-TW" altLang="en-US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每月必須</a:t>
            </a:r>
            <a:r>
              <a:rPr lang="zh-TW" altLang="en-US" sz="28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返校乙次</a:t>
            </a:r>
            <a:r>
              <a:rPr lang="zh-TW" altLang="en-US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另修習職場倫理選修課程</a:t>
            </a:r>
            <a:r>
              <a:rPr lang="en-US" altLang="zh-TW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altLang="en-US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一</a:t>
            </a:r>
            <a:r>
              <a:rPr lang="en-US" altLang="zh-TW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)(</a:t>
            </a:r>
            <a:r>
              <a:rPr lang="zh-TW" altLang="en-US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二</a:t>
            </a:r>
            <a:r>
              <a:rPr lang="en-US" altLang="zh-TW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r>
              <a:rPr lang="zh-TW" altLang="en-US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各</a:t>
            </a:r>
            <a:r>
              <a:rPr lang="en-US" altLang="zh-TW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1</a:t>
            </a:r>
            <a:r>
              <a:rPr lang="zh-TW" altLang="en-US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學分</a:t>
            </a:r>
            <a:endParaRPr lang="en-US" altLang="zh-TW" sz="2800" dirty="0" smtClean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Char char="●"/>
            </a:pPr>
            <a:r>
              <a:rPr lang="zh-TW" altLang="en-US" sz="28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離島</a:t>
            </a:r>
            <a:r>
              <a:rPr lang="zh-TW" altLang="en-US" sz="28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同學</a:t>
            </a:r>
            <a:r>
              <a:rPr lang="zh-TW" altLang="en-US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相關</a:t>
            </a:r>
            <a:r>
              <a:rPr lang="zh-TW" altLang="en-US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修習</a:t>
            </a:r>
            <a:r>
              <a:rPr lang="zh-TW" altLang="en-US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課程及學分不足問題請仔細考量</a:t>
            </a:r>
            <a:endParaRPr lang="en-US" altLang="zh-TW" sz="2800" dirty="0" smtClean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Char char="●"/>
            </a:pPr>
            <a:r>
              <a:rPr lang="zh-TW" altLang="en-US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實習結束前需依規定完成</a:t>
            </a:r>
            <a:r>
              <a:rPr lang="zh-TW" altLang="en-US" sz="28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altLang="zh-TW" sz="28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8</a:t>
            </a:r>
            <a:r>
              <a:rPr lang="zh-TW" altLang="en-US" sz="28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篇月報告表</a:t>
            </a:r>
            <a:r>
              <a:rPr lang="zh-TW" altLang="en-US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及</a:t>
            </a:r>
            <a:r>
              <a:rPr lang="zh-TW" altLang="en-US" sz="28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企業個案實習報告</a:t>
            </a:r>
            <a:endParaRPr lang="en-US" altLang="zh-TW" sz="2800" b="1" dirty="0" smtClean="0">
              <a:solidFill>
                <a:srgbClr val="FF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Char char="●"/>
            </a:pPr>
            <a:r>
              <a:rPr lang="zh-TW" altLang="en-US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鼓勵同學參加校辦實習菁英競賽，最高可獲</a:t>
            </a:r>
            <a:r>
              <a:rPr lang="en-US" altLang="zh-TW" sz="28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1-5</a:t>
            </a:r>
            <a:r>
              <a:rPr lang="zh-TW" altLang="en-US" sz="2800" b="1" dirty="0" smtClean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萬</a:t>
            </a:r>
            <a:r>
              <a:rPr lang="zh-TW" altLang="en-US" sz="2800" dirty="0" smtClean="0">
                <a:latin typeface="Microsoft JhengHei"/>
                <a:ea typeface="Microsoft JhengHei"/>
                <a:cs typeface="Microsoft JhengHei"/>
                <a:sym typeface="Microsoft JhengHei"/>
              </a:rPr>
              <a:t>獎學金</a:t>
            </a:r>
            <a:endParaRPr lang="en-US" altLang="zh-TW" sz="2800" dirty="0" smtClean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92403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"/>
          <p:cNvSpPr/>
          <p:nvPr/>
        </p:nvSpPr>
        <p:spPr>
          <a:xfrm>
            <a:off x="935719" y="1285574"/>
            <a:ext cx="8348312" cy="3746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163830" lvl="0" indent="0" algn="just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實習資格認定與星級計算:</a:t>
            </a:r>
            <a:endParaRPr dirty="0"/>
          </a:p>
          <a:p>
            <a:pPr marL="0" marR="163830" lvl="0" indent="0" algn="just" rtl="0">
              <a:lnSpc>
                <a:spcPct val="106000"/>
              </a:lnSpc>
              <a:spcBef>
                <a:spcPts val="10"/>
              </a:spcBef>
              <a:spcAft>
                <a:spcPts val="0"/>
              </a:spcAft>
              <a:buNone/>
            </a:pPr>
            <a:endParaRPr sz="2800" b="1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163830" lvl="0" indent="-457200" algn="just" rtl="0">
              <a:lnSpc>
                <a:spcPct val="106000"/>
              </a:lnSpc>
              <a:spcBef>
                <a:spcPts val="1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Noto Sans Symbols"/>
              <a:buChar char="●"/>
            </a:pP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前五學期修畢學分數須達</a:t>
            </a:r>
            <a:r>
              <a:rPr lang="zh-TW" sz="28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92學分</a:t>
            </a: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以上</a:t>
            </a:r>
            <a:endParaRPr sz="28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163830" lvl="0" indent="-457200" algn="just" rtl="0">
              <a:lnSpc>
                <a:spcPct val="106000"/>
              </a:lnSpc>
              <a:spcBef>
                <a:spcPts val="1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Noto Sans Symbols"/>
              <a:buChar char="●"/>
            </a:pP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三年級上學期</a:t>
            </a:r>
            <a:r>
              <a:rPr lang="zh-TW" sz="28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操行成績</a:t>
            </a: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平均須達</a:t>
            </a:r>
            <a:r>
              <a:rPr lang="zh-TW" sz="28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75分</a:t>
            </a: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以上</a:t>
            </a:r>
            <a:endParaRPr dirty="0"/>
          </a:p>
          <a:p>
            <a:pPr marL="457200" marR="163830" lvl="0" indent="-457200" algn="just" rtl="0">
              <a:lnSpc>
                <a:spcPct val="106000"/>
              </a:lnSpc>
              <a:spcBef>
                <a:spcPts val="1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Noto Sans Symbols"/>
              <a:buChar char="●"/>
            </a:pP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三年級上學期平均</a:t>
            </a:r>
            <a:r>
              <a:rPr lang="zh-TW" sz="28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學業成績</a:t>
            </a: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須達</a:t>
            </a:r>
            <a:r>
              <a:rPr lang="zh-TW" sz="28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70分</a:t>
            </a: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以上</a:t>
            </a:r>
            <a:endParaRPr dirty="0"/>
          </a:p>
          <a:p>
            <a:pPr marL="457200" marR="163830" lvl="0" indent="-457200" algn="just" rtl="0">
              <a:lnSpc>
                <a:spcPct val="106000"/>
              </a:lnSpc>
              <a:spcBef>
                <a:spcPts val="1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Noto Sans Symbols"/>
              <a:buChar char="●"/>
            </a:pP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在學期間未受大過以上處分</a:t>
            </a:r>
            <a:endParaRPr dirty="0"/>
          </a:p>
          <a:p>
            <a:pPr marL="457200" marR="163830" lvl="0" indent="-457200" algn="just" rtl="0">
              <a:lnSpc>
                <a:spcPct val="106000"/>
              </a:lnSpc>
              <a:spcBef>
                <a:spcPts val="1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Noto Sans Symbols"/>
              <a:buChar char="●"/>
            </a:pP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本系實習證照星等</a:t>
            </a:r>
            <a:r>
              <a:rPr lang="zh-TW" sz="28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1星以上</a:t>
            </a:r>
            <a:endParaRPr b="1" dirty="0"/>
          </a:p>
          <a:p>
            <a:pPr marL="457200" marR="163830" lvl="0" indent="-457200" algn="just" rtl="0">
              <a:lnSpc>
                <a:spcPct val="106000"/>
              </a:lnSpc>
              <a:spcBef>
                <a:spcPts val="1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Noto Sans Symbols"/>
              <a:buChar char="●"/>
            </a:pPr>
            <a:r>
              <a:rPr lang="zh-TW" altLang="en-US" sz="2800" b="1" dirty="0" smtClean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教</a:t>
            </a:r>
            <a:r>
              <a:rPr lang="zh-TW" sz="2800" b="1" dirty="0" smtClean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師</a:t>
            </a:r>
            <a:r>
              <a:rPr lang="zh-TW" sz="28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推薦(未達以上標準同學)</a:t>
            </a:r>
            <a:endParaRPr sz="28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153" name="Google Shape;153;p4"/>
          <p:cNvSpPr/>
          <p:nvPr/>
        </p:nvSpPr>
        <p:spPr>
          <a:xfrm>
            <a:off x="47625" y="0"/>
            <a:ext cx="12096750" cy="94671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0A5C8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校外實習</a:t>
            </a:r>
            <a:r>
              <a:rPr lang="zh-TW" sz="4000" b="1">
                <a:solidFill>
                  <a:schemeClr val="lt1"/>
                </a:solidFill>
              </a:rPr>
              <a:t>選修資格認定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"/>
          <p:cNvSpPr txBox="1"/>
          <p:nvPr/>
        </p:nvSpPr>
        <p:spPr>
          <a:xfrm>
            <a:off x="766763" y="1238252"/>
            <a:ext cx="1065847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"/>
          <p:cNvSpPr/>
          <p:nvPr/>
        </p:nvSpPr>
        <p:spPr>
          <a:xfrm>
            <a:off x="47625" y="0"/>
            <a:ext cx="12096750" cy="94671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0A5C8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實習甄選流程表</a:t>
            </a:r>
            <a:endParaRPr/>
          </a:p>
        </p:txBody>
      </p:sp>
      <p:sp>
        <p:nvSpPr>
          <p:cNvPr id="140" name="Google Shape;140;p2"/>
          <p:cNvSpPr txBox="1"/>
          <p:nvPr/>
        </p:nvSpPr>
        <p:spPr>
          <a:xfrm>
            <a:off x="450055" y="1143002"/>
            <a:ext cx="1137047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1" name="Google Shape;141;p2"/>
          <p:cNvGraphicFramePr/>
          <p:nvPr>
            <p:extLst>
              <p:ext uri="{D42A27DB-BD31-4B8C-83A1-F6EECF244321}">
                <p14:modId xmlns:p14="http://schemas.microsoft.com/office/powerpoint/2010/main" val="1911732526"/>
              </p:ext>
            </p:extLst>
          </p:nvPr>
        </p:nvGraphicFramePr>
        <p:xfrm>
          <a:off x="636721" y="943986"/>
          <a:ext cx="10788517" cy="5914715"/>
        </p:xfrm>
        <a:graphic>
          <a:graphicData uri="http://schemas.openxmlformats.org/drawingml/2006/table">
            <a:tbl>
              <a:tblPr firstRow="1" firstCol="1" bandRow="1">
                <a:noFill/>
                <a:tableStyleId>{9F35FC4C-B0E2-4F9B-8AE8-4C8093381D83}</a:tableStyleId>
              </a:tblPr>
              <a:tblGrid>
                <a:gridCol w="21279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606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140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113/</a:t>
                      </a:r>
                      <a:r>
                        <a:rPr 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</a:t>
                      </a:r>
                      <a:r>
                        <a:rPr lang="en-US" alt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</a:t>
                      </a:r>
                      <a:r>
                        <a:rPr 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/</a:t>
                      </a:r>
                      <a:r>
                        <a:rPr lang="en-US" alt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17</a:t>
                      </a:r>
                      <a:r>
                        <a:rPr lang="zh-TW" alt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</a:t>
                      </a:r>
                      <a:r>
                        <a:rPr lang="zh-TW" altLang="en-US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四</a:t>
                      </a:r>
                      <a:r>
                        <a:rPr lang="zh-TW" alt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)</a:t>
                      </a:r>
                      <a:endParaRPr sz="2000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zh-TW" sz="2000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第一次</a:t>
                      </a: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校外實習說明</a:t>
                      </a:r>
                      <a:r>
                        <a:rPr lang="zh-TW" sz="2000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會</a:t>
                      </a:r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系</a:t>
                      </a:r>
                      <a:r>
                        <a:rPr lang="zh-TW" altLang="zh-TW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網</a:t>
                      </a:r>
                      <a:r>
                        <a:rPr lang="zh-TW" sz="2000" b="1" u="none" strike="noStrike" cap="none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實習</a:t>
                      </a:r>
                      <a:r>
                        <a:rPr lang="zh-TW" sz="2000" b="1" dirty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職</a:t>
                      </a:r>
                      <a:r>
                        <a:rPr lang="zh-TW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缺</a:t>
                      </a:r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、</a:t>
                      </a:r>
                      <a:r>
                        <a:rPr lang="en-US" altLang="zh-TW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EMAIL</a:t>
                      </a:r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公告</a:t>
                      </a:r>
                      <a:r>
                        <a:rPr lang="zh-TW" sz="2000" b="1" u="none" strike="noStrike" cap="none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。</a:t>
                      </a:r>
                      <a:endParaRPr lang="en-US" altLang="zh-TW" sz="2000" b="1" u="none" strike="noStrike" cap="none" dirty="0" smtClean="0">
                        <a:solidFill>
                          <a:srgbClr val="FF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zh-TW" altLang="en-US" sz="2000" b="1" u="none" strike="noStrike" cap="none" dirty="0" smtClean="0">
                          <a:solidFill>
                            <a:srgbClr val="00B05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星宇航空、立榮航空 </a:t>
                      </a:r>
                      <a:r>
                        <a:rPr lang="zh-TW" altLang="en-US" sz="2000" b="1" u="none" strike="noStrike" cap="none" dirty="0" smtClean="0">
                          <a:solidFill>
                            <a:schemeClr val="tx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等在今年完成履歷投遞並完成面試。</a:t>
                      </a:r>
                      <a:endParaRPr lang="en-US" altLang="zh-TW" sz="2000" b="1" u="none" strike="noStrike" cap="none" dirty="0" smtClean="0">
                        <a:solidFill>
                          <a:schemeClr val="tx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zh-TW" altLang="en-US" sz="2000" b="1" u="none" strike="noStrike" cap="none" dirty="0" smtClean="0">
                          <a:solidFill>
                            <a:schemeClr val="tx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實習選修家長同意書發放</a:t>
                      </a:r>
                      <a:endParaRPr lang="en-US" altLang="zh-TW" sz="2000" b="1" u="none" strike="noStrike" cap="none" dirty="0" smtClean="0">
                        <a:solidFill>
                          <a:schemeClr val="tx1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113/10/24</a:t>
                      </a:r>
                      <a:r>
                        <a:rPr lang="zh-TW" alt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</a:t>
                      </a:r>
                      <a:r>
                        <a:rPr lang="zh-TW" altLang="en-US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四</a:t>
                      </a:r>
                      <a:r>
                        <a:rPr lang="zh-TW" alt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)</a:t>
                      </a:r>
                      <a:endParaRPr sz="2000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2000" b="1" u="none" strike="noStrike" cap="none" dirty="0" smtClean="0">
                          <a:solidFill>
                            <a:schemeClr val="tx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實習選修家長同意書回收，並發放</a:t>
                      </a:r>
                      <a:r>
                        <a:rPr lang="zh-TW" altLang="en-US" sz="2000" b="1" u="none" strike="noStrike" cap="none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實習信封</a:t>
                      </a:r>
                      <a:endParaRPr lang="zh-TW" altLang="en-US" sz="2000" b="1" u="none" strike="noStrike" cap="none" dirty="0" smtClean="0">
                        <a:solidFill>
                          <a:srgbClr val="FF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311583202"/>
                  </a:ext>
                </a:extLst>
              </a:tr>
              <a:tr h="4524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114/1</a:t>
                      </a:r>
                      <a:r>
                        <a:rPr 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/</a:t>
                      </a:r>
                      <a:r>
                        <a:rPr lang="en-US" alt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</a:t>
                      </a:r>
                      <a:r>
                        <a:rPr 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</a:t>
                      </a:r>
                      <a:r>
                        <a:rPr lang="zh-TW" altLang="en-US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四</a:t>
                      </a:r>
                      <a:r>
                        <a:rPr 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)</a:t>
                      </a:r>
                      <a:endParaRPr sz="2000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  <a:tabLst/>
                        <a:defRPr/>
                      </a:pPr>
                      <a:r>
                        <a:rPr lang="zh-TW" sz="2000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符合實習資格</a:t>
                      </a:r>
                      <a:r>
                        <a:rPr 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同學</a:t>
                      </a:r>
                      <a:r>
                        <a:rPr lang="zh-TW" altLang="en-US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繳回</a:t>
                      </a:r>
                      <a:r>
                        <a:rPr lang="zh-TW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實習信封</a:t>
                      </a:r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內之各類資料</a:t>
                      </a:r>
                      <a:r>
                        <a:rPr lang="en-US" altLang="zh-TW" sz="2000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</a:t>
                      </a:r>
                      <a:r>
                        <a:rPr lang="zh-TW" altLang="en-US" sz="2000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資料不齊者可補件</a:t>
                      </a:r>
                      <a:r>
                        <a:rPr lang="en-US" altLang="zh-TW" sz="2000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)</a:t>
                      </a:r>
                      <a:endParaRPr lang="zh-TW" altLang="en-US" sz="2000" u="none" strike="noStrike" cap="none" dirty="0" smtClean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lvl="0" indent="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zh-TW" altLang="zh-TW" sz="2000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，</a:t>
                      </a:r>
                      <a:r>
                        <a:rPr lang="zh-TW" altLang="en-US" sz="2000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寒假期間由系實習委員會</a:t>
                      </a:r>
                      <a:r>
                        <a:rPr lang="zh-TW" altLang="zh-TW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進行實習資格確認</a:t>
                      </a:r>
                      <a:r>
                        <a:rPr lang="zh-TW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。</a:t>
                      </a:r>
                      <a:endParaRPr lang="en-US" altLang="zh-TW" sz="2000" b="1" dirty="0" smtClean="0">
                        <a:solidFill>
                          <a:srgbClr val="FF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  <a:tabLst/>
                        <a:defRPr/>
                      </a:pPr>
                      <a:r>
                        <a:rPr lang="zh-TW" altLang="en-US" sz="2000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*</a:t>
                      </a:r>
                      <a:r>
                        <a:rPr lang="zh-TW" altLang="en-US" sz="2000" b="1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實習專用</a:t>
                      </a:r>
                      <a:r>
                        <a:rPr lang="en-US" altLang="zh-TW" sz="2000" b="1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Email:</a:t>
                      </a:r>
                      <a:r>
                        <a:rPr lang="zh-TW" altLang="en-US" sz="2000" b="1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</a:t>
                      </a:r>
                      <a:r>
                        <a:rPr lang="en-US" altLang="zh-TW" sz="2000" b="1" u="sng" strike="noStrike" cap="none" dirty="0" smtClean="0">
                          <a:solidFill>
                            <a:schemeClr val="hlink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  <a:hlinkClick r:id="rId3"/>
                        </a:rPr>
                        <a:t>hwuintern@mail.hwu.edu.tw</a:t>
                      </a:r>
                      <a:r>
                        <a:rPr lang="zh-TW" altLang="en-US" sz="2000" b="1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 </a:t>
                      </a:r>
                      <a:r>
                        <a:rPr lang="en-US" altLang="zh-TW" sz="2000" b="1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</a:t>
                      </a:r>
                      <a:r>
                        <a:rPr lang="zh-TW" altLang="en-US" sz="2000" b="1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寄送電子履歷</a:t>
                      </a:r>
                      <a:r>
                        <a:rPr lang="en-US" altLang="zh-TW" sz="2000" b="1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)</a:t>
                      </a:r>
                      <a:endParaRPr lang="zh-TW" altLang="en-US" sz="2000" b="1" u="none" strike="noStrike" cap="none" dirty="0" smtClean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44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113/2</a:t>
                      </a:r>
                      <a:r>
                        <a:rPr lang="zh-TW" sz="2000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/</a:t>
                      </a:r>
                      <a:r>
                        <a:rPr lang="en-US" altLang="zh-TW" sz="2000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25</a:t>
                      </a: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</a:t>
                      </a:r>
                      <a:r>
                        <a:rPr lang="zh-TW" altLang="en-US" sz="2000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週</a:t>
                      </a:r>
                      <a:r>
                        <a:rPr 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二</a:t>
                      </a:r>
                      <a:r>
                        <a:rPr lang="zh-TW" sz="2000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班會)</a:t>
                      </a:r>
                      <a:endParaRPr sz="2000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en-US" sz="2000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實習資格確認無誤後取回實習信封，並於一週內補件完成。</a:t>
                      </a:r>
                      <a:endParaRPr lang="en-US" altLang="zh-TW" sz="2000" u="none" strike="noStrike" cap="none" dirty="0" smtClean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000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 *</a:t>
                      </a:r>
                      <a:r>
                        <a:rPr lang="zh-TW" sz="2000" b="1" u="none" strike="noStrike" cap="none" dirty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逾時不受理</a:t>
                      </a: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，視同留校修課</a:t>
                      </a:r>
                      <a:r>
                        <a:rPr lang="zh-TW" sz="2000" u="none" strike="noStrike" cap="none" dirty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*</a:t>
                      </a:r>
                      <a:r>
                        <a:rPr lang="zh-TW" sz="2000" b="1" dirty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(專題製作必選</a:t>
                      </a:r>
                      <a:r>
                        <a:rPr lang="zh-TW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)</a:t>
                      </a:r>
                      <a:endParaRPr sz="2000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99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altLang="en-US" sz="2000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即日起</a:t>
                      </a:r>
                      <a:r>
                        <a:rPr lang="zh-TW" sz="2000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-</a:t>
                      </a: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5月底</a:t>
                      </a:r>
                      <a:endParaRPr sz="2000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AutoNum type="arabicPeriod"/>
                      </a:pP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系上協助同學投遞E</a:t>
                      </a:r>
                      <a:r>
                        <a:rPr lang="zh-TW" sz="2000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mail電子</a:t>
                      </a: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履歷</a:t>
                      </a:r>
                      <a:endParaRPr dirty="0"/>
                    </a:p>
                    <a:p>
                      <a:pPr marL="342900" marR="0" lvl="0" indent="-3429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AutoNum type="arabicPeriod"/>
                      </a:pPr>
                      <a:r>
                        <a:rPr lang="zh-TW" sz="2000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依企業安排</a:t>
                      </a:r>
                      <a:r>
                        <a:rPr 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，</a:t>
                      </a:r>
                      <a:r>
                        <a:rPr lang="zh-TW" altLang="en-US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共可</a:t>
                      </a:r>
                      <a:r>
                        <a:rPr 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面試</a:t>
                      </a:r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三</a:t>
                      </a:r>
                      <a:r>
                        <a:rPr lang="zh-TW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家</a:t>
                      </a:r>
                      <a:r>
                        <a:rPr lang="zh-TW" sz="2000" b="1" dirty="0" smtClean="0">
                          <a:solidFill>
                            <a:schemeClr val="tx1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企業</a:t>
                      </a:r>
                      <a:r>
                        <a:rPr lang="en-US" altLang="zh-TW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</a:t>
                      </a:r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錄取確定</a:t>
                      </a:r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後不能再</a:t>
                      </a:r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改</a:t>
                      </a:r>
                      <a:r>
                        <a:rPr lang="en-US" altLang="zh-TW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)</a:t>
                      </a:r>
                      <a:endParaRPr dirty="0"/>
                    </a:p>
                    <a:p>
                      <a:pPr marL="342900" marR="0" lvl="0" indent="-342900" algn="just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AutoNum type="arabicPeriod"/>
                      </a:pP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錄取結果將</a:t>
                      </a:r>
                      <a:r>
                        <a:rPr lang="zh-TW" sz="2000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以Email通知</a:t>
                      </a:r>
                      <a:endParaRPr sz="2000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4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5月</a:t>
                      </a:r>
                      <a:endParaRPr sz="2000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媒合成功的同學進行簽約(</a:t>
                      </a:r>
                      <a:r>
                        <a:rPr lang="zh-TW" sz="2000" u="sng" strike="noStrike" cap="none" dirty="0">
                          <a:solidFill>
                            <a:schemeClr val="hlink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  <a:hlinkClick r:id="rId4"/>
                        </a:rPr>
                        <a:t>實習合約</a:t>
                      </a: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)</a:t>
                      </a:r>
                      <a:endParaRPr sz="2000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000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0</a:t>
                      </a: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5</a:t>
                      </a:r>
                      <a:r>
                        <a:rPr lang="zh-TW" sz="2000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/</a:t>
                      </a:r>
                      <a:r>
                        <a:rPr lang="en-US" altLang="zh-TW" sz="2000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20</a:t>
                      </a:r>
                      <a:r>
                        <a:rPr lang="zh-TW" sz="2000" u="none" strike="noStrike" cap="none" dirty="0" smtClean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</a:t>
                      </a: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第14週)</a:t>
                      </a:r>
                      <a:endParaRPr sz="2000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未獲得實習工作甄選者，留校修課</a:t>
                      </a:r>
                      <a:r>
                        <a:rPr lang="zh-TW" sz="2000" dirty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*</a:t>
                      </a:r>
                      <a:r>
                        <a:rPr lang="zh-TW" sz="2000" b="1" dirty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(專題</a:t>
                      </a:r>
                      <a:r>
                        <a:rPr lang="zh-TW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製作</a:t>
                      </a:r>
                      <a:r>
                        <a:rPr lang="zh-TW" altLang="en-US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競賽活動</a:t>
                      </a:r>
                      <a:r>
                        <a:rPr lang="zh-TW" sz="2000" b="1" dirty="0" smtClean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必</a:t>
                      </a:r>
                      <a:r>
                        <a:rPr lang="zh-TW" sz="2000" b="1" dirty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選)</a:t>
                      </a:r>
                      <a:endParaRPr sz="2000" b="1" u="none" strike="noStrike" cap="none" dirty="0">
                        <a:solidFill>
                          <a:srgbClr val="FF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2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6月中旬</a:t>
                      </a:r>
                      <a:endParaRPr sz="2000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舉行「實習</a:t>
                      </a:r>
                      <a:r>
                        <a:rPr lang="zh-TW" sz="2000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及職場安全</a:t>
                      </a: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行前說明會」</a:t>
                      </a:r>
                      <a:endParaRPr sz="2000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22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000" b="1" dirty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7-</a:t>
                      </a:r>
                      <a:r>
                        <a:rPr lang="zh-TW" sz="2000" b="1" u="none" strike="noStrike" cap="none" dirty="0">
                          <a:solidFill>
                            <a:srgbClr val="FF0000"/>
                          </a:solidFill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9月</a:t>
                      </a:r>
                      <a:endParaRPr sz="2000" b="1" u="none" strike="noStrike" cap="none" dirty="0">
                        <a:solidFill>
                          <a:srgbClr val="FF0000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TW" sz="2000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展開大四</a:t>
                      </a:r>
                      <a:r>
                        <a:rPr lang="zh-TW" sz="2000" u="none" strike="noStrike" cap="none" dirty="0">
                          <a:latin typeface="Microsoft JhengHei"/>
                          <a:ea typeface="Microsoft JhengHei"/>
                          <a:cs typeface="Microsoft JhengHei"/>
                          <a:sym typeface="Microsoft JhengHei"/>
                        </a:rPr>
                        <a:t>實習生涯</a:t>
                      </a:r>
                      <a:endParaRPr sz="2000" u="none" strike="noStrike" cap="none" dirty="0"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L="68575" marR="6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8830229" y="281765"/>
            <a:ext cx="2040944" cy="5087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lnSpc>
                <a:spcPct val="200000"/>
              </a:lnSpc>
            </a:pPr>
            <a:r>
              <a:rPr lang="zh-TW" altLang="en-US" sz="1600" b="1" dirty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公告日期</a:t>
            </a:r>
            <a:r>
              <a:rPr lang="en-US" altLang="zh-TW" sz="1600" b="1" dirty="0" smtClean="0">
                <a:solidFill>
                  <a:schemeClr val="bg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113/10/17</a:t>
            </a:r>
            <a:endParaRPr lang="zh-TW" altLang="en-US" sz="1600" b="1" dirty="0">
              <a:solidFill>
                <a:schemeClr val="bg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"/>
          <p:cNvSpPr txBox="1"/>
          <p:nvPr/>
        </p:nvSpPr>
        <p:spPr>
          <a:xfrm>
            <a:off x="766763" y="1238252"/>
            <a:ext cx="1065847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5"/>
          <p:cNvSpPr/>
          <p:nvPr/>
        </p:nvSpPr>
        <p:spPr>
          <a:xfrm>
            <a:off x="47625" y="0"/>
            <a:ext cx="12096750" cy="94671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0A5C8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校外實習流程細節</a:t>
            </a:r>
            <a:endParaRPr/>
          </a:p>
        </p:txBody>
      </p:sp>
      <p:sp>
        <p:nvSpPr>
          <p:cNvPr id="160" name="Google Shape;160;p5"/>
          <p:cNvSpPr txBox="1"/>
          <p:nvPr/>
        </p:nvSpPr>
        <p:spPr>
          <a:xfrm>
            <a:off x="227972" y="1132210"/>
            <a:ext cx="1137047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5"/>
          <p:cNvSpPr txBox="1"/>
          <p:nvPr/>
        </p:nvSpPr>
        <p:spPr>
          <a:xfrm>
            <a:off x="593438" y="1132210"/>
            <a:ext cx="10831800" cy="603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28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實習信封內資料:</a:t>
            </a:r>
            <a:endParaRPr dirty="0"/>
          </a:p>
          <a:p>
            <a:pPr marL="514350" marR="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1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zh-TW" sz="24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校外實習學生基本資料表</a:t>
            </a:r>
            <a:r>
              <a:rPr lang="zh-TW" sz="24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(建議電腦打字+貼大頭照)                                              (*請提供</a:t>
            </a:r>
            <a:r>
              <a:rPr lang="zh-TW" sz="2400" b="1" u="sng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常用的電子信箱</a:t>
            </a:r>
            <a:r>
              <a:rPr lang="zh-TW" sz="24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以便後續面試通知)</a:t>
            </a:r>
            <a:endParaRPr sz="24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indent="-457200"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zh-TW" altLang="en-US" sz="24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星級志願資料表</a:t>
            </a:r>
            <a:r>
              <a:rPr lang="en-US" altLang="zh-TW" sz="24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altLang="en-US" sz="24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填</a:t>
            </a:r>
            <a:r>
              <a:rPr lang="en-US" altLang="zh-TW" sz="2400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</a:t>
            </a:r>
            <a:r>
              <a:rPr lang="zh-TW" altLang="en-US" sz="2400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個</a:t>
            </a:r>
            <a:r>
              <a:rPr lang="zh-TW" altLang="en-US" sz="24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企業志願</a:t>
            </a:r>
            <a:r>
              <a:rPr lang="en-US" altLang="zh-TW" sz="24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 lang="zh-TW" altLang="en-US" sz="24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zh-TW" sz="2400" b="1" dirty="0" smtClean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校外</a:t>
            </a:r>
            <a:r>
              <a:rPr lang="zh-TW" sz="24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實習學生家長同意切結書</a:t>
            </a:r>
            <a:endParaRPr sz="24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indent="-457200"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zh-TW" altLang="en-US" sz="2400" b="1" dirty="0" smtClean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履歷表</a:t>
            </a:r>
            <a:r>
              <a:rPr lang="en-US" altLang="zh-TW" sz="2400" dirty="0" smtClean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altLang="en-US" sz="2400" u="sng" dirty="0" smtClean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3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附上廠商</a:t>
            </a:r>
            <a:r>
              <a:rPr lang="zh-TW" altLang="en-US" sz="2400" u="sng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3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所</a:t>
            </a:r>
            <a:r>
              <a:rPr lang="zh-TW" altLang="en-US" sz="2400" u="sng" dirty="0" smtClean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3">
                  <a:extLst>
                    <a:ext uri="{A12FA001-AC4F-418D-AE19-62706E023703}">
                      <ahyp:hlinkClr xmlns:ahyp="http://schemas.microsoft.com/office/drawing/2018/hyperlinkcolor" xmlns="" xmlns:lc="http://schemas.openxmlformats.org/drawingml/2006/lockedCanvas" val="tx"/>
                    </a:ext>
                  </a:extLst>
                </a:hlinkClick>
              </a:rPr>
              <a:t>需履歷表及相關資料</a:t>
            </a:r>
            <a:r>
              <a:rPr lang="en-US" altLang="zh-TW" sz="24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 lang="zh-TW" altLang="en-US" sz="24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zh-TW" sz="2400" b="1" dirty="0" smtClean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印章</a:t>
            </a:r>
            <a:r>
              <a:rPr lang="zh-TW" sz="24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sz="2400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不重要的印章</a:t>
            </a:r>
            <a:r>
              <a:rPr lang="zh-TW" sz="24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 sz="24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zh-TW" sz="2400" b="1" dirty="0" smtClean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成績單</a:t>
            </a:r>
            <a:r>
              <a:rPr lang="zh-TW" sz="24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影本:</a:t>
            </a:r>
            <a:r>
              <a:rPr lang="zh-TW" sz="24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大一至大三上學期(</a:t>
            </a:r>
            <a:r>
              <a:rPr lang="zh-TW" sz="2400" dirty="0">
                <a:solidFill>
                  <a:schemeClr val="dk1"/>
                </a:solidFill>
                <a:highlight>
                  <a:srgbClr val="FFFF00"/>
                </a:highlight>
                <a:latin typeface="Microsoft JhengHei"/>
                <a:ea typeface="Microsoft JhengHei"/>
                <a:cs typeface="Microsoft JhengHei"/>
                <a:sym typeface="Microsoft JhengHei"/>
              </a:rPr>
              <a:t>螢光筆</a:t>
            </a:r>
            <a:r>
              <a:rPr lang="zh-TW" sz="24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標示不及格學分及操行成績)</a:t>
            </a:r>
            <a:endParaRPr sz="24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zh-TW" sz="24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證照影本:</a:t>
            </a:r>
            <a:r>
              <a:rPr lang="zh-TW" sz="24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大一至大三上學期(當年度最後證照認定至</a:t>
            </a:r>
            <a:r>
              <a:rPr lang="zh-TW" sz="2400" b="1" dirty="0">
                <a:solidFill>
                  <a:srgbClr val="FF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3月底前</a:t>
            </a:r>
            <a:r>
              <a:rPr lang="zh-TW" sz="24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，若無法於當月取得證照，則以通過成績單暫替，證照影本後補)</a:t>
            </a:r>
            <a:endParaRPr sz="24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zh-TW" sz="2400" b="1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獎狀及其他可供參考資料</a:t>
            </a:r>
            <a:r>
              <a:rPr lang="zh-TW" sz="2400" dirty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(社團幹部等等.......</a:t>
            </a:r>
            <a:r>
              <a:rPr lang="zh-TW" sz="2400" dirty="0" smtClean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 lang="en-US" altLang="zh-TW" sz="2400" dirty="0" smtClean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lang="en-US" sz="24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>
              <a:buClr>
                <a:schemeClr val="dk1"/>
              </a:buClr>
              <a:buSzPts val="2400"/>
            </a:pPr>
            <a:r>
              <a:rPr lang="zh-TW" altLang="en-US" sz="2400" dirty="0">
                <a:latin typeface="Microsoft JhengHei"/>
                <a:ea typeface="Microsoft JhengHei"/>
                <a:cs typeface="Microsoft JhengHei"/>
                <a:sym typeface="Microsoft JhengHei"/>
              </a:rPr>
              <a:t>*</a:t>
            </a:r>
            <a:r>
              <a:rPr lang="zh-TW" altLang="en-US" sz="24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實習專用</a:t>
            </a:r>
            <a:r>
              <a:rPr lang="en-US" altLang="zh-TW" sz="24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Email:</a:t>
            </a:r>
            <a:r>
              <a:rPr lang="zh-TW" altLang="en-US" sz="24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altLang="zh-TW" sz="2400" b="1" u="sng" dirty="0">
                <a:solidFill>
                  <a:schemeClr val="hlink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4"/>
              </a:rPr>
              <a:t>hwuintern@mail.hwu.edu.tw</a:t>
            </a:r>
            <a:r>
              <a:rPr lang="zh-TW" altLang="en-US" sz="24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  </a:t>
            </a:r>
            <a:r>
              <a:rPr lang="en-US" altLang="zh-TW" sz="24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altLang="en-US" sz="24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寄送電子履歷</a:t>
            </a:r>
            <a:r>
              <a:rPr lang="en-US" altLang="zh-TW" sz="24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 lang="zh-TW" altLang="en-US" sz="24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</a:pPr>
            <a:endParaRPr sz="2400" dirty="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"/>
          <p:cNvSpPr txBox="1"/>
          <p:nvPr/>
        </p:nvSpPr>
        <p:spPr>
          <a:xfrm>
            <a:off x="766763" y="1238252"/>
            <a:ext cx="1065847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6"/>
          <p:cNvSpPr/>
          <p:nvPr/>
        </p:nvSpPr>
        <p:spPr>
          <a:xfrm>
            <a:off x="47625" y="0"/>
            <a:ext cx="12096750" cy="94671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0A5C8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4000" b="1">
                <a:solidFill>
                  <a:schemeClr val="lt1"/>
                </a:solidFill>
              </a:rPr>
              <a:t>旅運系</a:t>
            </a:r>
            <a:r>
              <a:rPr lang="zh-TW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實習</a:t>
            </a:r>
            <a:r>
              <a:rPr lang="zh-TW" sz="4000" b="1">
                <a:solidFill>
                  <a:schemeClr val="lt1"/>
                </a:solidFill>
              </a:rPr>
              <a:t>專頁</a:t>
            </a:r>
            <a:endParaRPr sz="4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6"/>
          <p:cNvSpPr txBox="1"/>
          <p:nvPr/>
        </p:nvSpPr>
        <p:spPr>
          <a:xfrm>
            <a:off x="227972" y="1132210"/>
            <a:ext cx="1137047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190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6"/>
          <p:cNvSpPr/>
          <p:nvPr/>
        </p:nvSpPr>
        <p:spPr>
          <a:xfrm>
            <a:off x="1189409" y="5439663"/>
            <a:ext cx="4743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</a:rPr>
              <a:t>#實習廠商；#證照星等；#合約文件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https://c008.hwu.edu.tw/Category?CId=2212</a:t>
            </a:r>
            <a:endParaRPr/>
          </a:p>
        </p:txBody>
      </p:sp>
      <p:pic>
        <p:nvPicPr>
          <p:cNvPr id="170" name="Google Shape;17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3727" y="1823745"/>
            <a:ext cx="3558725" cy="3558706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6"/>
          <p:cNvSpPr/>
          <p:nvPr/>
        </p:nvSpPr>
        <p:spPr>
          <a:xfrm>
            <a:off x="7610625" y="5439675"/>
            <a:ext cx="27135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dirty="0" smtClean="0">
                <a:solidFill>
                  <a:schemeClr val="dk1"/>
                </a:solidFill>
              </a:rPr>
              <a:t>11</a:t>
            </a:r>
            <a:r>
              <a:rPr lang="en-US" altLang="zh-TW" sz="1800" dirty="0" smtClean="0">
                <a:solidFill>
                  <a:schemeClr val="dk1"/>
                </a:solidFill>
              </a:rPr>
              <a:t>4</a:t>
            </a:r>
            <a:r>
              <a:rPr lang="zh-TW" sz="1800" dirty="0" smtClean="0">
                <a:solidFill>
                  <a:schemeClr val="dk1"/>
                </a:solidFill>
              </a:rPr>
              <a:t>旅</a:t>
            </a:r>
            <a:r>
              <a:rPr lang="zh-TW" sz="1800" dirty="0">
                <a:solidFill>
                  <a:schemeClr val="dk1"/>
                </a:solidFill>
              </a:rPr>
              <a:t>運系實習LINE群組</a:t>
            </a:r>
            <a:endParaRPr sz="1800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1800" dirty="0">
                <a:solidFill>
                  <a:schemeClr val="dk1"/>
                </a:solidFill>
              </a:rPr>
              <a:t>#會議通知；#問題討論</a:t>
            </a:r>
            <a:endParaRPr sz="1800" dirty="0">
              <a:solidFill>
                <a:schemeClr val="dk1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240" y="1799263"/>
            <a:ext cx="3641090" cy="364109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785413" y="1198739"/>
            <a:ext cx="6801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buClr>
                <a:schemeClr val="dk1"/>
              </a:buClr>
              <a:buSzPts val="2000"/>
              <a:defRPr/>
            </a:pPr>
            <a:r>
              <a:rPr lang="zh-TW" altLang="en-US" sz="18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*實習專用</a:t>
            </a:r>
            <a:r>
              <a:rPr lang="en-US" altLang="zh-TW" sz="18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Email:</a:t>
            </a:r>
            <a:r>
              <a:rPr lang="zh-TW" altLang="en-US" sz="18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 </a:t>
            </a:r>
            <a:r>
              <a:rPr lang="en-US" altLang="zh-TW" sz="1800" b="1" u="sng" dirty="0">
                <a:solidFill>
                  <a:schemeClr val="hlink"/>
                </a:solidFill>
                <a:latin typeface="Microsoft JhengHei"/>
                <a:ea typeface="Microsoft JhengHei"/>
                <a:cs typeface="Microsoft JhengHei"/>
                <a:sym typeface="Microsoft JhengHei"/>
                <a:hlinkClick r:id="rId5"/>
              </a:rPr>
              <a:t>hwuintern@mail.hwu.edu.tw</a:t>
            </a:r>
            <a:r>
              <a:rPr lang="zh-TW" altLang="en-US" sz="18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  </a:t>
            </a:r>
            <a:r>
              <a:rPr lang="en-US" altLang="zh-TW" sz="18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(</a:t>
            </a:r>
            <a:r>
              <a:rPr lang="zh-TW" altLang="en-US" sz="18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寄送電子履歷</a:t>
            </a:r>
            <a:r>
              <a:rPr lang="en-US" altLang="zh-TW" sz="1800" b="1" dirty="0">
                <a:latin typeface="Microsoft JhengHei"/>
                <a:ea typeface="Microsoft JhengHei"/>
                <a:cs typeface="Microsoft JhengHei"/>
                <a:sym typeface="Microsoft JhengHei"/>
              </a:rPr>
              <a:t>)</a:t>
            </a:r>
            <a:endParaRPr lang="zh-TW" altLang="en-US" sz="1800" b="1" dirty="0"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A44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0E7FB7"/>
      </a:accent1>
      <a:accent2>
        <a:srgbClr val="4BACC6"/>
      </a:accent2>
      <a:accent3>
        <a:srgbClr val="45C1A4"/>
      </a:accent3>
      <a:accent4>
        <a:srgbClr val="B9D533"/>
      </a:accent4>
      <a:accent5>
        <a:srgbClr val="8064A2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753</Words>
  <Application>Microsoft Office PowerPoint</Application>
  <PresentationFormat>寬螢幕</PresentationFormat>
  <Paragraphs>72</Paragraphs>
  <Slides>6</Slides>
  <Notes>6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2" baseType="lpstr">
      <vt:lpstr>Noto Sans Symbols</vt:lpstr>
      <vt:lpstr>DFKai-SB</vt:lpstr>
      <vt:lpstr>Calibri</vt:lpstr>
      <vt:lpstr>Microsoft JhengHei</vt:lpstr>
      <vt:lpstr>Arial</vt:lpstr>
      <vt:lpstr>Contents Slide Master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Allppt.com</dc:creator>
  <cp:lastModifiedBy>User</cp:lastModifiedBy>
  <cp:revision>15</cp:revision>
  <dcterms:created xsi:type="dcterms:W3CDTF">2019-01-14T06:35:35Z</dcterms:created>
  <dcterms:modified xsi:type="dcterms:W3CDTF">2024-10-17T04:04:38Z</dcterms:modified>
</cp:coreProperties>
</file>